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18" r:id="rId2"/>
    <p:sldId id="317" r:id="rId3"/>
    <p:sldId id="259" r:id="rId4"/>
    <p:sldId id="272" r:id="rId5"/>
    <p:sldId id="308" r:id="rId6"/>
    <p:sldId id="264" r:id="rId7"/>
    <p:sldId id="286" r:id="rId8"/>
    <p:sldId id="263" r:id="rId9"/>
    <p:sldId id="273" r:id="rId10"/>
    <p:sldId id="315" r:id="rId11"/>
    <p:sldId id="310" r:id="rId12"/>
    <p:sldId id="312" r:id="rId13"/>
    <p:sldId id="313" r:id="rId14"/>
    <p:sldId id="275" r:id="rId15"/>
    <p:sldId id="311" r:id="rId16"/>
    <p:sldId id="314" r:id="rId17"/>
    <p:sldId id="279" r:id="rId18"/>
    <p:sldId id="306" r:id="rId19"/>
    <p:sldId id="316" r:id="rId20"/>
    <p:sldId id="323" r:id="rId21"/>
    <p:sldId id="321" r:id="rId22"/>
    <p:sldId id="322" r:id="rId23"/>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1E6"/>
    <a:srgbClr val="EDA966"/>
    <a:srgbClr val="EEA966"/>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0" autoAdjust="0"/>
    <p:restoredTop sz="94014" autoAdjust="0"/>
  </p:normalViewPr>
  <p:slideViewPr>
    <p:cSldViewPr snapToGrid="0" showGuides="1">
      <p:cViewPr varScale="1">
        <p:scale>
          <a:sx n="40" d="100"/>
          <a:sy n="40" d="100"/>
        </p:scale>
        <p:origin x="1094" y="43"/>
      </p:cViewPr>
      <p:guideLst>
        <p:guide orient="horz" pos="4320"/>
        <p:guide pos="7681"/>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57" d="100"/>
          <a:sy n="57" d="100"/>
        </p:scale>
        <p:origin x="324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 xmlns:a16="http://schemas.microsoft.com/office/drawing/2014/main" id="{8D5DF558-9530-6E40-82DE-F04C6FE88B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 xmlns:a16="http://schemas.microsoft.com/office/drawing/2014/main" id="{1A2F89C2-501E-4F4C-9069-A525700135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D6677F-F13A-CF49-8277-D26E9F34E368}" type="datetimeFigureOut">
              <a:rPr lang="nl-NL" smtClean="0"/>
              <a:t>2-10-2024</a:t>
            </a:fld>
            <a:endParaRPr lang="nl-NL"/>
          </a:p>
        </p:txBody>
      </p:sp>
      <p:sp>
        <p:nvSpPr>
          <p:cNvPr id="4" name="Tijdelijke aanduiding voor voettekst 3">
            <a:extLst>
              <a:ext uri="{FF2B5EF4-FFF2-40B4-BE49-F238E27FC236}">
                <a16:creationId xmlns="" xmlns:a16="http://schemas.microsoft.com/office/drawing/2014/main" id="{74258D68-680A-314B-AE26-791CAC08C1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 xmlns:a16="http://schemas.microsoft.com/office/drawing/2014/main" id="{0E07F7F9-EF50-984A-BF5A-03DD99B5CF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3E4D75-0DE1-F443-933B-AB348A351F36}" type="slidenum">
              <a:rPr lang="nl-NL" smtClean="0"/>
              <a:t>‹nr.›</a:t>
            </a:fld>
            <a:endParaRPr lang="nl-NL"/>
          </a:p>
        </p:txBody>
      </p:sp>
    </p:spTree>
    <p:extLst>
      <p:ext uri="{BB962C8B-B14F-4D97-AF65-F5344CB8AC3E}">
        <p14:creationId xmlns:p14="http://schemas.microsoft.com/office/powerpoint/2010/main" val="3459170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65E9C-BDE4-4976-8D1C-DA303E2F2E7F}" type="datetimeFigureOut">
              <a:rPr lang="en-GB" smtClean="0"/>
              <a:t>02/10/2024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19040-423E-42A6-8BB8-5EDE1F5CB82E}" type="slidenum">
              <a:rPr lang="en-GB" smtClean="0"/>
              <a:t>‹nr.›</a:t>
            </a:fld>
            <a:endParaRPr lang="en-GB"/>
          </a:p>
        </p:txBody>
      </p:sp>
    </p:spTree>
    <p:extLst>
      <p:ext uri="{BB962C8B-B14F-4D97-AF65-F5344CB8AC3E}">
        <p14:creationId xmlns:p14="http://schemas.microsoft.com/office/powerpoint/2010/main" val="397776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emf"/><Relationship Id="rId7"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9.svg"/><Relationship Id="rId7"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7.png"/><Relationship Id="rId4" Type="http://schemas.openxmlformats.org/officeDocument/2006/relationships/image" Target="../media/image18.emf"/><Relationship Id="rId9" Type="http://schemas.openxmlformats.org/officeDocument/2006/relationships/image" Target="../media/image17.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9.svg"/><Relationship Id="rId7"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7.png"/><Relationship Id="rId4" Type="http://schemas.openxmlformats.org/officeDocument/2006/relationships/image" Target="../media/image18.emf"/><Relationship Id="rId9" Type="http://schemas.openxmlformats.org/officeDocument/2006/relationships/image" Target="../media/image17.em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6.png"/><Relationship Id="rId7" Type="http://schemas.openxmlformats.org/officeDocument/2006/relationships/image" Target="../media/image22.emf"/><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9.svg"/><Relationship Id="rId9"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9.svg"/><Relationship Id="rId7"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Voorblad 1">
    <p:spTree>
      <p:nvGrpSpPr>
        <p:cNvPr id="1" name=""/>
        <p:cNvGrpSpPr/>
        <p:nvPr/>
      </p:nvGrpSpPr>
      <p:grpSpPr>
        <a:xfrm>
          <a:off x="0" y="0"/>
          <a:ext cx="0" cy="0"/>
          <a:chOff x="0" y="0"/>
          <a:chExt cx="0" cy="0"/>
        </a:xfrm>
      </p:grpSpPr>
      <p:pic>
        <p:nvPicPr>
          <p:cNvPr id="9" name="Afbeelding 7">
            <a:extLst>
              <a:ext uri="{FF2B5EF4-FFF2-40B4-BE49-F238E27FC236}">
                <a16:creationId xmlns="" xmlns:a16="http://schemas.microsoft.com/office/drawing/2014/main" id="{6BE25A93-CD02-C441-97AC-2768F19634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27" y="4980"/>
            <a:ext cx="12183145" cy="13706039"/>
          </a:xfrm>
          <a:prstGeom prst="rect">
            <a:avLst/>
          </a:prstGeom>
        </p:spPr>
      </p:pic>
      <p:sp>
        <p:nvSpPr>
          <p:cNvPr id="6" name="Rectangle 3">
            <a:extLst>
              <a:ext uri="{FF2B5EF4-FFF2-40B4-BE49-F238E27FC236}">
                <a16:creationId xmlns="" xmlns:a16="http://schemas.microsoft.com/office/drawing/2014/main" id="{804C8CB9-DE8D-1541-AB67-994B9F212A9C}"/>
              </a:ext>
            </a:extLst>
          </p:cNvPr>
          <p:cNvSpPr/>
          <p:nvPr userDrawn="1"/>
        </p:nvSpPr>
        <p:spPr>
          <a:xfrm>
            <a:off x="12193588"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7" name="Graphic 6">
            <a:extLst>
              <a:ext uri="{FF2B5EF4-FFF2-40B4-BE49-F238E27FC236}">
                <a16:creationId xmlns="" xmlns:a16="http://schemas.microsoft.com/office/drawing/2014/main" id="{627F9E93-62A0-B44B-9434-670A4EAA80A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718235" y="-2"/>
            <a:ext cx="6057003" cy="2542235"/>
          </a:xfrm>
          <a:prstGeom prst="rect">
            <a:avLst/>
          </a:prstGeom>
        </p:spPr>
      </p:pic>
      <p:pic>
        <p:nvPicPr>
          <p:cNvPr id="4" name="Picture 3" descr="A black screen with white text&#10;&#10;Description automatically generated with low confidence">
            <a:extLst>
              <a:ext uri="{FF2B5EF4-FFF2-40B4-BE49-F238E27FC236}">
                <a16:creationId xmlns="" xmlns:a16="http://schemas.microsoft.com/office/drawing/2014/main" id="{C1B7A154-2E44-0159-E539-14DDED9C8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54996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0 Algemeen Tussenblad met domeinen">
    <p:bg>
      <p:bgPr>
        <a:solidFill>
          <a:srgbClr val="39870C"/>
        </a:solidFill>
        <a:effectLst/>
      </p:bgPr>
    </p:bg>
    <p:spTree>
      <p:nvGrpSpPr>
        <p:cNvPr id="1" name=""/>
        <p:cNvGrpSpPr/>
        <p:nvPr/>
      </p:nvGrpSpPr>
      <p:grpSpPr>
        <a:xfrm>
          <a:off x="0" y="0"/>
          <a:ext cx="0" cy="0"/>
          <a:chOff x="0" y="0"/>
          <a:chExt cx="0" cy="0"/>
        </a:xfrm>
      </p:grpSpPr>
      <p:pic>
        <p:nvPicPr>
          <p:cNvPr id="12" name="Logo">
            <a:extLst>
              <a:ext uri="{FF2B5EF4-FFF2-40B4-BE49-F238E27FC236}">
                <a16:creationId xmlns="" xmlns:a16="http://schemas.microsoft.com/office/drawing/2014/main"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11" name="Rectangle 7">
            <a:extLst>
              <a:ext uri="{FF2B5EF4-FFF2-40B4-BE49-F238E27FC236}">
                <a16:creationId xmlns="" xmlns:a16="http://schemas.microsoft.com/office/drawing/2014/main" id="{BE336A49-3D0D-7A41-A12C-EE79D6FB82BC}"/>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Tekstvak 4">
            <a:extLst>
              <a:ext uri="{FF2B5EF4-FFF2-40B4-BE49-F238E27FC236}">
                <a16:creationId xmlns="" xmlns:a16="http://schemas.microsoft.com/office/drawing/2014/main" id="{150372EC-C56C-E04E-A243-C85DACBF955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schemeClr val="bg1"/>
                </a:solidFill>
              </a:rPr>
              <a:t>Toegang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Interactie</a:t>
            </a:r>
          </a:p>
          <a:p>
            <a:pPr algn="r">
              <a:lnSpc>
                <a:spcPct val="92000"/>
              </a:lnSpc>
            </a:pPr>
            <a:endParaRPr lang="nl-NL" sz="4100" dirty="0">
              <a:solidFill>
                <a:schemeClr val="bg1"/>
              </a:solidFill>
            </a:endParaRPr>
          </a:p>
          <a:p>
            <a:pPr algn="r">
              <a:lnSpc>
                <a:spcPct val="92000"/>
              </a:lnSpc>
            </a:pPr>
            <a:r>
              <a:rPr lang="nl-NL" sz="4100" dirty="0">
                <a:solidFill>
                  <a:schemeClr val="bg1"/>
                </a:solidFill>
              </a:rPr>
              <a:t>Gegevensuitwisseling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Infrastructuur</a:t>
            </a:r>
          </a:p>
          <a:p>
            <a:pPr algn="r">
              <a:lnSpc>
                <a:spcPct val="92000"/>
              </a:lnSpc>
            </a:pPr>
            <a:endParaRPr lang="nl-NL" sz="4100" dirty="0">
              <a:solidFill>
                <a:schemeClr val="bg1"/>
              </a:solidFill>
            </a:endParaRPr>
          </a:p>
          <a:p>
            <a:pPr algn="r">
              <a:lnSpc>
                <a:spcPct val="92000"/>
              </a:lnSpc>
            </a:pPr>
            <a:r>
              <a:rPr lang="nl-NL" sz="4100" dirty="0">
                <a:solidFill>
                  <a:schemeClr val="bg1"/>
                </a:solidFill>
              </a:rPr>
              <a:t>Regie op stelsels</a:t>
            </a:r>
            <a:br>
              <a:rPr lang="nl-NL" sz="4100" dirty="0">
                <a:solidFill>
                  <a:schemeClr val="bg1"/>
                </a:solidFill>
              </a:rPr>
            </a:br>
            <a:r>
              <a:rPr lang="nl-NL" sz="4100" dirty="0">
                <a:solidFill>
                  <a:schemeClr val="bg1"/>
                </a:solidFill>
              </a:rPr>
              <a:t>en standaarden</a:t>
            </a:r>
          </a:p>
        </p:txBody>
      </p:sp>
      <p:sp>
        <p:nvSpPr>
          <p:cNvPr id="18" name="Oval 24">
            <a:extLst>
              <a:ext uri="{FF2B5EF4-FFF2-40B4-BE49-F238E27FC236}">
                <a16:creationId xmlns="" xmlns:a16="http://schemas.microsoft.com/office/drawing/2014/main" id="{54FCBD83-55D6-BC44-A9EB-94614C54CFF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19" name="Oval 25">
            <a:extLst>
              <a:ext uri="{FF2B5EF4-FFF2-40B4-BE49-F238E27FC236}">
                <a16:creationId xmlns="" xmlns:a16="http://schemas.microsoft.com/office/drawing/2014/main" id="{AF0B8F4F-13B3-E04D-937F-43F7185E4F39}"/>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0" name="Oval 26">
            <a:extLst>
              <a:ext uri="{FF2B5EF4-FFF2-40B4-BE49-F238E27FC236}">
                <a16:creationId xmlns="" xmlns:a16="http://schemas.microsoft.com/office/drawing/2014/main" id="{8AD0F9EF-6BC1-6846-AB02-97A075A1A21F}"/>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1" name="Oval 27">
            <a:extLst>
              <a:ext uri="{FF2B5EF4-FFF2-40B4-BE49-F238E27FC236}">
                <a16:creationId xmlns="" xmlns:a16="http://schemas.microsoft.com/office/drawing/2014/main" id="{A107C61F-B063-C649-BE0D-15E229541C3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2" name="Oval 28">
            <a:extLst>
              <a:ext uri="{FF2B5EF4-FFF2-40B4-BE49-F238E27FC236}">
                <a16:creationId xmlns="" xmlns:a16="http://schemas.microsoft.com/office/drawing/2014/main" id="{01CB9FC1-C0E6-5543-B860-7C20BE4FD353}"/>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pic>
        <p:nvPicPr>
          <p:cNvPr id="3" name="Picture 2" descr="A black screen with white text&#10;&#10;Description automatically generated with low confidence">
            <a:extLst>
              <a:ext uri="{FF2B5EF4-FFF2-40B4-BE49-F238E27FC236}">
                <a16:creationId xmlns="" xmlns:a16="http://schemas.microsoft.com/office/drawing/2014/main" id="{BD41F450-10F5-6136-15D3-36898563F3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43424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1 Algemeen Tussenblad met domeinen en tekst">
    <p:bg>
      <p:bgPr>
        <a:solidFill>
          <a:srgbClr val="39870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6C61F54-1A50-4BA3-B44E-30A710F124F9}"/>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Logo">
            <a:extLst>
              <a:ext uri="{FF2B5EF4-FFF2-40B4-BE49-F238E27FC236}">
                <a16:creationId xmlns="" xmlns:a16="http://schemas.microsoft.com/office/drawing/2014/main"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11" name="Text Placeholder 5">
            <a:extLst>
              <a:ext uri="{FF2B5EF4-FFF2-40B4-BE49-F238E27FC236}">
                <a16:creationId xmlns="" xmlns:a16="http://schemas.microsoft.com/office/drawing/2014/main" id="{5B2EBB3B-2EF0-6E4D-83C1-1DC3A638E65F}"/>
              </a:ext>
            </a:extLst>
          </p:cNvPr>
          <p:cNvSpPr>
            <a:spLocks noGrp="1"/>
          </p:cNvSpPr>
          <p:nvPr>
            <p:ph type="body" sz="quarter" idx="10"/>
          </p:nvPr>
        </p:nvSpPr>
        <p:spPr>
          <a:xfrm>
            <a:off x="13589010" y="4404188"/>
            <a:ext cx="9637381" cy="3870324"/>
          </a:xfrm>
        </p:spPr>
        <p:txBody>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GB" dirty="0"/>
              <a:t>Click to edit Master text styles</a:t>
            </a:r>
          </a:p>
        </p:txBody>
      </p:sp>
      <p:sp>
        <p:nvSpPr>
          <p:cNvPr id="17" name="Tekstvak 4">
            <a:extLst>
              <a:ext uri="{FF2B5EF4-FFF2-40B4-BE49-F238E27FC236}">
                <a16:creationId xmlns="" xmlns:a16="http://schemas.microsoft.com/office/drawing/2014/main" id="{F1D0750D-6ACF-324C-BA7D-FD4A25CEF28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schemeClr val="bg1"/>
                </a:solidFill>
              </a:rPr>
              <a:t>Toegang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Interactie</a:t>
            </a:r>
          </a:p>
          <a:p>
            <a:pPr algn="r">
              <a:lnSpc>
                <a:spcPct val="92000"/>
              </a:lnSpc>
            </a:pPr>
            <a:endParaRPr lang="nl-NL" sz="4100" dirty="0">
              <a:solidFill>
                <a:schemeClr val="bg1"/>
              </a:solidFill>
            </a:endParaRPr>
          </a:p>
          <a:p>
            <a:pPr algn="r">
              <a:lnSpc>
                <a:spcPct val="92000"/>
              </a:lnSpc>
            </a:pPr>
            <a:r>
              <a:rPr lang="nl-NL" sz="4100" dirty="0">
                <a:solidFill>
                  <a:schemeClr val="bg1"/>
                </a:solidFill>
              </a:rPr>
              <a:t>Gegevensuitwisseling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Infrastructuur</a:t>
            </a:r>
          </a:p>
          <a:p>
            <a:pPr algn="r">
              <a:lnSpc>
                <a:spcPct val="92000"/>
              </a:lnSpc>
            </a:pPr>
            <a:endParaRPr lang="nl-NL" sz="4100" dirty="0">
              <a:solidFill>
                <a:schemeClr val="bg1"/>
              </a:solidFill>
            </a:endParaRPr>
          </a:p>
          <a:p>
            <a:pPr algn="r">
              <a:lnSpc>
                <a:spcPct val="92000"/>
              </a:lnSpc>
            </a:pPr>
            <a:r>
              <a:rPr lang="nl-NL" sz="4100" dirty="0">
                <a:solidFill>
                  <a:schemeClr val="bg1"/>
                </a:solidFill>
              </a:rPr>
              <a:t>Regie op stelsels</a:t>
            </a:r>
            <a:br>
              <a:rPr lang="nl-NL" sz="4100" dirty="0">
                <a:solidFill>
                  <a:schemeClr val="bg1"/>
                </a:solidFill>
              </a:rPr>
            </a:br>
            <a:r>
              <a:rPr lang="nl-NL" sz="4100" dirty="0">
                <a:solidFill>
                  <a:schemeClr val="bg1"/>
                </a:solidFill>
              </a:rPr>
              <a:t>en standaarden</a:t>
            </a:r>
          </a:p>
        </p:txBody>
      </p:sp>
      <p:sp>
        <p:nvSpPr>
          <p:cNvPr id="19" name="Oval 24">
            <a:extLst>
              <a:ext uri="{FF2B5EF4-FFF2-40B4-BE49-F238E27FC236}">
                <a16:creationId xmlns="" xmlns:a16="http://schemas.microsoft.com/office/drawing/2014/main" id="{CB46B796-5CEB-D04D-B131-5C21E5B2CF9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0" name="Oval 25">
            <a:extLst>
              <a:ext uri="{FF2B5EF4-FFF2-40B4-BE49-F238E27FC236}">
                <a16:creationId xmlns="" xmlns:a16="http://schemas.microsoft.com/office/drawing/2014/main" id="{1B72E4A9-EE16-8342-ABCB-92A23FF10020}"/>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1" name="Oval 26">
            <a:extLst>
              <a:ext uri="{FF2B5EF4-FFF2-40B4-BE49-F238E27FC236}">
                <a16:creationId xmlns="" xmlns:a16="http://schemas.microsoft.com/office/drawing/2014/main" id="{D77A44B9-CD33-4C48-B653-5BEFFFB88B65}"/>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2" name="Oval 27">
            <a:extLst>
              <a:ext uri="{FF2B5EF4-FFF2-40B4-BE49-F238E27FC236}">
                <a16:creationId xmlns="" xmlns:a16="http://schemas.microsoft.com/office/drawing/2014/main" id="{7595F974-743F-E542-A571-D42FD8B408A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3" name="Oval 28">
            <a:extLst>
              <a:ext uri="{FF2B5EF4-FFF2-40B4-BE49-F238E27FC236}">
                <a16:creationId xmlns="" xmlns:a16="http://schemas.microsoft.com/office/drawing/2014/main" id="{7962FD1F-4EFB-3946-9F47-4284E7126C4E}"/>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pic>
        <p:nvPicPr>
          <p:cNvPr id="3" name="Picture 2" descr="A black screen with white text&#10;&#10;Description automatically generated with low confidence">
            <a:extLst>
              <a:ext uri="{FF2B5EF4-FFF2-40B4-BE49-F238E27FC236}">
                <a16:creationId xmlns="" xmlns:a16="http://schemas.microsoft.com/office/drawing/2014/main" id="{41FB4644-FA94-262C-38B6-CFEAA7CF50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68118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2 Algemeen Tussenblad met teks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5837" y="3439355"/>
            <a:ext cx="19917447" cy="3995114"/>
          </a:xfrm>
        </p:spPr>
        <p:txBody>
          <a:bodyPr anchor="b">
            <a:normAutofit/>
          </a:bodyPr>
          <a:lstStyle>
            <a:lvl1pPr algn="ctr">
              <a:lnSpc>
                <a:spcPct val="100000"/>
              </a:lnSpc>
              <a:defRPr sz="8400">
                <a:solidFill>
                  <a:schemeClr val="bg1"/>
                </a:solidFill>
              </a:defRPr>
            </a:lvl1pPr>
          </a:lstStyle>
          <a:p>
            <a:r>
              <a:rPr lang="nl-NL"/>
              <a:t>Click to edit Master title style</a:t>
            </a:r>
            <a:endParaRPr lang="nl-NL" dirty="0"/>
          </a:p>
        </p:txBody>
      </p:sp>
      <p:pic>
        <p:nvPicPr>
          <p:cNvPr id="4" name="Logo">
            <a:extLst>
              <a:ext uri="{FF2B5EF4-FFF2-40B4-BE49-F238E27FC236}">
                <a16:creationId xmlns="" xmlns:a16="http://schemas.microsoft.com/office/drawing/2014/main"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9" name="Rectangle 7">
            <a:extLst>
              <a:ext uri="{FF2B5EF4-FFF2-40B4-BE49-F238E27FC236}">
                <a16:creationId xmlns="" xmlns:a16="http://schemas.microsoft.com/office/drawing/2014/main" id="{CCA25A83-7E2E-7E4C-8965-15491CA0FB20}"/>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Ovaal 10">
            <a:extLst>
              <a:ext uri="{FF2B5EF4-FFF2-40B4-BE49-F238E27FC236}">
                <a16:creationId xmlns="" xmlns:a16="http://schemas.microsoft.com/office/drawing/2014/main" id="{40778D8B-1CAB-2D48-83D0-E823B7F9BB60}"/>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descr="A black screen with white text&#10;&#10;Description automatically generated with low confidence">
            <a:extLst>
              <a:ext uri="{FF2B5EF4-FFF2-40B4-BE49-F238E27FC236}">
                <a16:creationId xmlns="" xmlns:a16="http://schemas.microsoft.com/office/drawing/2014/main" id="{6DA2C247-A2EB-88E8-9568-D4865679A4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16206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3 Algemeen Tussenblad Lichtgroen met tekst">
    <p:bg>
      <p:bgPr>
        <a:solidFill>
          <a:srgbClr val="D7E7C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5837" y="3439355"/>
            <a:ext cx="19917447" cy="3995114"/>
          </a:xfrm>
        </p:spPr>
        <p:txBody>
          <a:bodyPr anchor="b">
            <a:normAutofit/>
          </a:bodyPr>
          <a:lstStyle>
            <a:lvl1pPr algn="ctr">
              <a:lnSpc>
                <a:spcPct val="100000"/>
              </a:lnSpc>
              <a:defRPr sz="840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pic>
        <p:nvPicPr>
          <p:cNvPr id="4" name="Logo">
            <a:extLst>
              <a:ext uri="{FF2B5EF4-FFF2-40B4-BE49-F238E27FC236}">
                <a16:creationId xmlns="" xmlns:a16="http://schemas.microsoft.com/office/drawing/2014/main"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5" name="Rectangle 7">
            <a:extLst>
              <a:ext uri="{FF2B5EF4-FFF2-40B4-BE49-F238E27FC236}">
                <a16:creationId xmlns="" xmlns:a16="http://schemas.microsoft.com/office/drawing/2014/main" id="{8A547C9E-C318-D84A-ABA6-BAEDF185A8A9}"/>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Ovaal 5">
            <a:extLst>
              <a:ext uri="{FF2B5EF4-FFF2-40B4-BE49-F238E27FC236}">
                <a16:creationId xmlns="" xmlns:a16="http://schemas.microsoft.com/office/drawing/2014/main" id="{F990B385-969F-2B45-94DD-74D54BD41677}"/>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descr="Shape&#10;&#10;Description automatically generated with medium confidence">
            <a:extLst>
              <a:ext uri="{FF2B5EF4-FFF2-40B4-BE49-F238E27FC236}">
                <a16:creationId xmlns="" xmlns:a16="http://schemas.microsoft.com/office/drawing/2014/main" id="{35A95558-9563-C18D-271F-8F3F3FD152C2}"/>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09744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4 Algemeen Beeld links - Tekst rech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sp>
        <p:nvSpPr>
          <p:cNvPr id="23" name="Picture Placeholder 22">
            <a:extLst>
              <a:ext uri="{FF2B5EF4-FFF2-40B4-BE49-F238E27FC236}">
                <a16:creationId xmlns="" xmlns:a16="http://schemas.microsoft.com/office/drawing/2014/main" id="{A636F92F-B88A-4976-9DCD-56BF05853CFB}"/>
              </a:ext>
            </a:extLst>
          </p:cNvPr>
          <p:cNvSpPr>
            <a:spLocks noGrp="1"/>
          </p:cNvSpPr>
          <p:nvPr>
            <p:ph type="pic" sz="quarter" idx="13"/>
          </p:nvPr>
        </p:nvSpPr>
        <p:spPr>
          <a:xfrm>
            <a:off x="0" y="0"/>
            <a:ext cx="12193588" cy="13716000"/>
          </a:xfrm>
          <a:custGeom>
            <a:avLst/>
            <a:gdLst>
              <a:gd name="connsiteX0" fmla="*/ 0 w 12193588"/>
              <a:gd name="connsiteY0" fmla="*/ 0 h 13716000"/>
              <a:gd name="connsiteX1" fmla="*/ 11711187 w 12193588"/>
              <a:gd name="connsiteY1" fmla="*/ 0 h 13716000"/>
              <a:gd name="connsiteX2" fmla="*/ 11711187 w 12193588"/>
              <a:gd name="connsiteY2" fmla="*/ 1923292 h 13716000"/>
              <a:gd name="connsiteX3" fmla="*/ 12193588 w 12193588"/>
              <a:gd name="connsiteY3" fmla="*/ 1923292 h 13716000"/>
              <a:gd name="connsiteX4" fmla="*/ 12193588 w 12193588"/>
              <a:gd name="connsiteY4" fmla="*/ 13716000 h 13716000"/>
              <a:gd name="connsiteX5" fmla="*/ 0 w 12193588"/>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588" h="13716000">
                <a:moveTo>
                  <a:pt x="0" y="0"/>
                </a:moveTo>
                <a:lnTo>
                  <a:pt x="11711187" y="0"/>
                </a:lnTo>
                <a:lnTo>
                  <a:pt x="11711187" y="1923292"/>
                </a:lnTo>
                <a:lnTo>
                  <a:pt x="12193588" y="1923292"/>
                </a:lnTo>
                <a:lnTo>
                  <a:pt x="12193588" y="13716000"/>
                </a:lnTo>
                <a:lnTo>
                  <a:pt x="0" y="13716000"/>
                </a:lnTo>
                <a:close/>
              </a:path>
            </a:pathLst>
          </a:custGeom>
        </p:spPr>
        <p:txBody>
          <a:bodyPr wrap="square">
            <a:noAutofit/>
          </a:bodyPr>
          <a:lstStyle/>
          <a:p>
            <a:endParaRPr lang="en-GB"/>
          </a:p>
        </p:txBody>
      </p:sp>
      <p:pic>
        <p:nvPicPr>
          <p:cNvPr id="10" name="Logo">
            <a:extLst>
              <a:ext uri="{FF2B5EF4-FFF2-40B4-BE49-F238E27FC236}">
                <a16:creationId xmlns="" xmlns:a16="http://schemas.microsoft.com/office/drawing/2014/main" id="{163B7D6E-8CAC-4E8F-8228-1980ED8F9DD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11" name="Straight Connector 11">
            <a:extLst>
              <a:ext uri="{FF2B5EF4-FFF2-40B4-BE49-F238E27FC236}">
                <a16:creationId xmlns="" xmlns:a16="http://schemas.microsoft.com/office/drawing/2014/main" id="{145D4932-4C1C-344A-AAFC-C7FC6F5F0224}"/>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 xmlns:a16="http://schemas.microsoft.com/office/drawing/2014/main" id="{9ED20225-93F0-0E42-80ED-7BBBF0D4584D}"/>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4" name="Text Placeholder 15">
            <a:extLst>
              <a:ext uri="{FF2B5EF4-FFF2-40B4-BE49-F238E27FC236}">
                <a16:creationId xmlns="" xmlns:a16="http://schemas.microsoft.com/office/drawing/2014/main" id="{922009D3-1EBC-B24F-91B2-CBF19B6854C5}"/>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descr="A black screen with white text&#10;&#10;Description automatically generated with low confidence">
            <a:extLst>
              <a:ext uri="{FF2B5EF4-FFF2-40B4-BE49-F238E27FC236}">
                <a16:creationId xmlns="" xmlns:a16="http://schemas.microsoft.com/office/drawing/2014/main" id="{3ECF99B1-C3D8-4DE6-1915-C91A7FEE79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048779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5 Algemeen Voorbeeld foto – Tekst rechts">
    <p:spTree>
      <p:nvGrpSpPr>
        <p:cNvPr id="1" name=""/>
        <p:cNvGrpSpPr/>
        <p:nvPr/>
      </p:nvGrpSpPr>
      <p:grpSpPr>
        <a:xfrm>
          <a:off x="0" y="0"/>
          <a:ext cx="0" cy="0"/>
          <a:chOff x="0" y="0"/>
          <a:chExt cx="0" cy="0"/>
        </a:xfrm>
      </p:grpSpPr>
      <p:pic>
        <p:nvPicPr>
          <p:cNvPr id="9" name="Afbeelding 3">
            <a:extLst>
              <a:ext uri="{FF2B5EF4-FFF2-40B4-BE49-F238E27FC236}">
                <a16:creationId xmlns="" xmlns:a16="http://schemas.microsoft.com/office/drawing/2014/main" id="{4A1852F2-A022-F64B-B142-C625F02FDD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13715995"/>
          </a:xfrm>
          <a:prstGeom prst="rect">
            <a:avLst/>
          </a:prstGeom>
        </p:spPr>
      </p:pic>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pic>
        <p:nvPicPr>
          <p:cNvPr id="10" name="Logo">
            <a:extLst>
              <a:ext uri="{FF2B5EF4-FFF2-40B4-BE49-F238E27FC236}">
                <a16:creationId xmlns="" xmlns:a16="http://schemas.microsoft.com/office/drawing/2014/main" id="{163B7D6E-8CAC-4E8F-8228-1980ED8F9DD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709387" y="-1"/>
            <a:ext cx="968400" cy="2408258"/>
          </a:xfrm>
          <a:prstGeom prst="rect">
            <a:avLst/>
          </a:prstGeom>
        </p:spPr>
      </p:pic>
      <p:cxnSp>
        <p:nvCxnSpPr>
          <p:cNvPr id="11" name="Straight Connector 11">
            <a:extLst>
              <a:ext uri="{FF2B5EF4-FFF2-40B4-BE49-F238E27FC236}">
                <a16:creationId xmlns="" xmlns:a16="http://schemas.microsoft.com/office/drawing/2014/main" id="{145D4932-4C1C-344A-AAFC-C7FC6F5F0224}"/>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 xmlns:a16="http://schemas.microsoft.com/office/drawing/2014/main" id="{9ED20225-93F0-0E42-80ED-7BBBF0D4584D}"/>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4" name="Text Placeholder 15">
            <a:extLst>
              <a:ext uri="{FF2B5EF4-FFF2-40B4-BE49-F238E27FC236}">
                <a16:creationId xmlns="" xmlns:a16="http://schemas.microsoft.com/office/drawing/2014/main" id="{922009D3-1EBC-B24F-91B2-CBF19B6854C5}"/>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descr="A black screen with white text&#10;&#10;Description automatically generated with low confidence">
            <a:extLst>
              <a:ext uri="{FF2B5EF4-FFF2-40B4-BE49-F238E27FC236}">
                <a16:creationId xmlns="" xmlns:a16="http://schemas.microsoft.com/office/drawing/2014/main" id="{36B21CCE-D54F-25CE-DEE7-EAB53EC5AD6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17194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6 Algemeen Voorbeeld illustratie – Tekst rech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cxnSp>
        <p:nvCxnSpPr>
          <p:cNvPr id="11" name="Straight Connector 11">
            <a:extLst>
              <a:ext uri="{FF2B5EF4-FFF2-40B4-BE49-F238E27FC236}">
                <a16:creationId xmlns="" xmlns:a16="http://schemas.microsoft.com/office/drawing/2014/main" id="{145D4932-4C1C-344A-AAFC-C7FC6F5F0224}"/>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 xmlns:a16="http://schemas.microsoft.com/office/drawing/2014/main" id="{9ED20225-93F0-0E42-80ED-7BBBF0D4584D}"/>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4" name="Text Placeholder 15">
            <a:extLst>
              <a:ext uri="{FF2B5EF4-FFF2-40B4-BE49-F238E27FC236}">
                <a16:creationId xmlns="" xmlns:a16="http://schemas.microsoft.com/office/drawing/2014/main" id="{922009D3-1EBC-B24F-91B2-CBF19B6854C5}"/>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9" name="Rectangle 8">
            <a:extLst>
              <a:ext uri="{FF2B5EF4-FFF2-40B4-BE49-F238E27FC236}">
                <a16:creationId xmlns="" xmlns:a16="http://schemas.microsoft.com/office/drawing/2014/main" id="{19453094-6C0B-2140-97D9-4001BC1131BF}"/>
              </a:ext>
            </a:extLst>
          </p:cNvPr>
          <p:cNvSpPr/>
          <p:nvPr userDrawn="1"/>
        </p:nvSpPr>
        <p:spPr>
          <a:xfrm>
            <a:off x="0" y="0"/>
            <a:ext cx="12193587" cy="13716000"/>
          </a:xfrm>
          <a:prstGeom prst="rect">
            <a:avLst/>
          </a:prstGeom>
          <a:solidFill>
            <a:srgbClr val="D7E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Logo">
            <a:extLst>
              <a:ext uri="{FF2B5EF4-FFF2-40B4-BE49-F238E27FC236}">
                <a16:creationId xmlns="" xmlns:a16="http://schemas.microsoft.com/office/drawing/2014/main" id="{BE5B5D6C-990E-A342-8BA0-FAFD15634BC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pic>
        <p:nvPicPr>
          <p:cNvPr id="6" name="Afbeelding 5">
            <a:extLst>
              <a:ext uri="{FF2B5EF4-FFF2-40B4-BE49-F238E27FC236}">
                <a16:creationId xmlns="" xmlns:a16="http://schemas.microsoft.com/office/drawing/2014/main" id="{93300ADE-20FA-0B4B-B767-733B6AE907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1202" y="2371813"/>
            <a:ext cx="8131181" cy="8383907"/>
          </a:xfrm>
          <a:prstGeom prst="rect">
            <a:avLst/>
          </a:prstGeom>
        </p:spPr>
      </p:pic>
      <p:pic>
        <p:nvPicPr>
          <p:cNvPr id="2" name="Picture 1" descr="Shape&#10;&#10;Description automatically generated with medium confidence">
            <a:extLst>
              <a:ext uri="{FF2B5EF4-FFF2-40B4-BE49-F238E27FC236}">
                <a16:creationId xmlns="" xmlns:a16="http://schemas.microsoft.com/office/drawing/2014/main" id="{23371D94-ABE1-7CCC-D9CB-F9B00F8C5DB4}"/>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1779657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7 Algemeen Twee kolommen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8756" y="1725278"/>
            <a:ext cx="10005046" cy="1293785"/>
          </a:xfrm>
        </p:spPr>
        <p:txBody>
          <a:bodyPr/>
          <a:lstStyle>
            <a:lvl1pPr>
              <a:defRPr sz="4800"/>
            </a:lvl1pPr>
          </a:lstStyle>
          <a:p>
            <a:r>
              <a:rPr lang="nl-NL" dirty="0"/>
              <a:t>Kolom titel</a:t>
            </a:r>
          </a:p>
        </p:txBody>
      </p:sp>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cxnSp>
        <p:nvCxnSpPr>
          <p:cNvPr id="11" name="Straight Connector 10">
            <a:extLst>
              <a:ext uri="{FF2B5EF4-FFF2-40B4-BE49-F238E27FC236}">
                <a16:creationId xmlns="" xmlns:a16="http://schemas.microsoft.com/office/drawing/2014/main" id="{937FD8D1-3DEF-4FCB-9CF8-50D4C190EF69}"/>
              </a:ext>
            </a:extLst>
          </p:cNvPr>
          <p:cNvCxnSpPr>
            <a:cxnSpLocks/>
          </p:cNvCxnSpPr>
          <p:nvPr userDrawn="1"/>
        </p:nvCxnSpPr>
        <p:spPr>
          <a:xfrm>
            <a:off x="1348756" y="3295650"/>
            <a:ext cx="100707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 xmlns:a16="http://schemas.microsoft.com/office/drawing/2014/main" id="{5F4EE1DA-9BE6-4C54-9886-AC193D9CE621}"/>
              </a:ext>
            </a:extLst>
          </p:cNvPr>
          <p:cNvSpPr>
            <a:spLocks noGrp="1"/>
          </p:cNvSpPr>
          <p:nvPr>
            <p:ph type="body" sz="quarter" idx="14" hasCustomPrompt="1"/>
          </p:nvPr>
        </p:nvSpPr>
        <p:spPr>
          <a:xfrm>
            <a:off x="1338267"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13" name="Logo">
            <a:extLst>
              <a:ext uri="{FF2B5EF4-FFF2-40B4-BE49-F238E27FC236}">
                <a16:creationId xmlns="" xmlns:a16="http://schemas.microsoft.com/office/drawing/2014/main" id="{A93AF3DA-9BC0-6B4B-9CBD-99BCF696C1F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15" name="Straight Connector 11">
            <a:extLst>
              <a:ext uri="{FF2B5EF4-FFF2-40B4-BE49-F238E27FC236}">
                <a16:creationId xmlns="" xmlns:a16="http://schemas.microsoft.com/office/drawing/2014/main" id="{A954BB3E-ADCE-A741-83C0-46CE52CC50B8}"/>
              </a:ext>
            </a:extLst>
          </p:cNvPr>
          <p:cNvCxnSpPr>
            <a:cxnSpLocks/>
          </p:cNvCxnSpPr>
          <p:nvPr userDrawn="1"/>
        </p:nvCxnSpPr>
        <p:spPr>
          <a:xfrm>
            <a:off x="12923112" y="3295650"/>
            <a:ext cx="101153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 xmlns:a16="http://schemas.microsoft.com/office/drawing/2014/main" id="{55957BE6-15DD-E74F-94EE-159CD092F6A5}"/>
              </a:ext>
            </a:extLst>
          </p:cNvPr>
          <p:cNvSpPr>
            <a:spLocks noGrp="1"/>
          </p:cNvSpPr>
          <p:nvPr>
            <p:ph type="body" sz="quarter" idx="15"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9" name="Text Placeholder 15">
            <a:extLst>
              <a:ext uri="{FF2B5EF4-FFF2-40B4-BE49-F238E27FC236}">
                <a16:creationId xmlns="" xmlns:a16="http://schemas.microsoft.com/office/drawing/2014/main" id="{79E233DF-287A-024B-A85C-C41538AA285C}"/>
              </a:ext>
            </a:extLst>
          </p:cNvPr>
          <p:cNvSpPr>
            <a:spLocks noGrp="1"/>
          </p:cNvSpPr>
          <p:nvPr>
            <p:ph type="body" sz="quarter" idx="16"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a:extLst>
              <a:ext uri="{FF2B5EF4-FFF2-40B4-BE49-F238E27FC236}">
                <a16:creationId xmlns="" xmlns:a16="http://schemas.microsoft.com/office/drawing/2014/main" id="{A8ADE7C0-3423-F0E8-6441-DB9D5B932280}"/>
              </a:ext>
            </a:extLst>
          </p:cNvPr>
          <p:cNvPicPr>
            <a:picLocks noChangeAspect="1"/>
          </p:cNvPicPr>
          <p:nvPr userDrawn="1"/>
        </p:nvPicPr>
        <p:blipFill>
          <a:blip r:embed="rId4"/>
          <a:stretch>
            <a:fillRect/>
          </a:stretch>
        </p:blipFill>
        <p:spPr>
          <a:xfrm>
            <a:off x="417997" y="12948994"/>
            <a:ext cx="2771967" cy="562428"/>
          </a:xfrm>
          <a:prstGeom prst="rect">
            <a:avLst/>
          </a:prstGeom>
          <a:solidFill>
            <a:schemeClr val="bg1">
              <a:alpha val="12000"/>
            </a:schemeClr>
          </a:solidFill>
        </p:spPr>
      </p:pic>
      <p:pic>
        <p:nvPicPr>
          <p:cNvPr id="4" name="Picture 3" descr="Shape&#10;&#10;Description automatically generated with medium confidence">
            <a:extLst>
              <a:ext uri="{FF2B5EF4-FFF2-40B4-BE49-F238E27FC236}">
                <a16:creationId xmlns="" xmlns:a16="http://schemas.microsoft.com/office/drawing/2014/main" id="{2E2AF179-43D6-D8BB-3A02-3326D05750D0}"/>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4235963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8 Algemeen Tekst over 2 kolomm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8756" y="1725278"/>
            <a:ext cx="21710640" cy="1293785"/>
          </a:xfrm>
        </p:spPr>
        <p:txBody>
          <a:bodyPr/>
          <a:lstStyle>
            <a:lvl1pPr>
              <a:defRPr sz="4800"/>
            </a:lvl1pPr>
          </a:lstStyle>
          <a:p>
            <a:r>
              <a:rPr lang="nl-NL" dirty="0"/>
              <a:t>Kolom titel</a:t>
            </a:r>
          </a:p>
        </p:txBody>
      </p:sp>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cxnSp>
        <p:nvCxnSpPr>
          <p:cNvPr id="11" name="Straight Connector 10">
            <a:extLst>
              <a:ext uri="{FF2B5EF4-FFF2-40B4-BE49-F238E27FC236}">
                <a16:creationId xmlns="" xmlns:a16="http://schemas.microsoft.com/office/drawing/2014/main" id="{937FD8D1-3DEF-4FCB-9CF8-50D4C190EF69}"/>
              </a:ext>
            </a:extLst>
          </p:cNvPr>
          <p:cNvCxnSpPr>
            <a:cxnSpLocks/>
          </p:cNvCxnSpPr>
          <p:nvPr userDrawn="1"/>
        </p:nvCxnSpPr>
        <p:spPr>
          <a:xfrm>
            <a:off x="1348756" y="3295650"/>
            <a:ext cx="21689664"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 xmlns:a16="http://schemas.microsoft.com/office/drawing/2014/main" id="{5F4EE1DA-9BE6-4C54-9886-AC193D9CE621}"/>
              </a:ext>
            </a:extLst>
          </p:cNvPr>
          <p:cNvSpPr>
            <a:spLocks noGrp="1"/>
          </p:cNvSpPr>
          <p:nvPr>
            <p:ph type="body" sz="quarter" idx="14" hasCustomPrompt="1"/>
          </p:nvPr>
        </p:nvSpPr>
        <p:spPr>
          <a:xfrm>
            <a:off x="1338266" y="3726000"/>
            <a:ext cx="21710641" cy="8702675"/>
          </a:xfrm>
        </p:spPr>
        <p:txBody>
          <a:bodyPr numCol="2" spcCol="108000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pic>
        <p:nvPicPr>
          <p:cNvPr id="13" name="Logo">
            <a:extLst>
              <a:ext uri="{FF2B5EF4-FFF2-40B4-BE49-F238E27FC236}">
                <a16:creationId xmlns="" xmlns:a16="http://schemas.microsoft.com/office/drawing/2014/main" id="{A93AF3DA-9BC0-6B4B-9CBD-99BCF696C1F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pic>
        <p:nvPicPr>
          <p:cNvPr id="3" name="Picture 2" descr="Shape&#10;&#10;Description automatically generated with medium confidence">
            <a:extLst>
              <a:ext uri="{FF2B5EF4-FFF2-40B4-BE49-F238E27FC236}">
                <a16:creationId xmlns="" xmlns:a16="http://schemas.microsoft.com/office/drawing/2014/main" id="{AE5E2524-6E8D-3C58-0399-215F20041A5D}"/>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596363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9 Algemeen Tabel of Grafiek">
    <p:spTree>
      <p:nvGrpSpPr>
        <p:cNvPr id="1" name=""/>
        <p:cNvGrpSpPr/>
        <p:nvPr/>
      </p:nvGrpSpPr>
      <p:grpSpPr>
        <a:xfrm>
          <a:off x="0" y="0"/>
          <a:ext cx="0" cy="0"/>
          <a:chOff x="0" y="0"/>
          <a:chExt cx="0" cy="0"/>
        </a:xfrm>
      </p:grpSpPr>
      <p:sp>
        <p:nvSpPr>
          <p:cNvPr id="2" name="Title 1"/>
          <p:cNvSpPr>
            <a:spLocks noGrp="1"/>
          </p:cNvSpPr>
          <p:nvPr>
            <p:ph type="title"/>
          </p:nvPr>
        </p:nvSpPr>
        <p:spPr>
          <a:xfrm>
            <a:off x="1348755" y="1725278"/>
            <a:ext cx="21689664" cy="1293785"/>
          </a:xfrm>
        </p:spPr>
        <p:txBody>
          <a:bodyPr/>
          <a:lstStyle>
            <a:lvl1pPr>
              <a:defRPr sz="480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9" name="Straight Connector 8">
            <a:extLst>
              <a:ext uri="{FF2B5EF4-FFF2-40B4-BE49-F238E27FC236}">
                <a16:creationId xmlns="" xmlns:a16="http://schemas.microsoft.com/office/drawing/2014/main" id="{31EF27C3-F59F-43D6-AAAF-8DA7D3A4CA7E}"/>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ijdelijke aanduiding voor tabel 4">
            <a:extLst>
              <a:ext uri="{FF2B5EF4-FFF2-40B4-BE49-F238E27FC236}">
                <a16:creationId xmlns="" xmlns:a16="http://schemas.microsoft.com/office/drawing/2014/main" id="{7BF9B7D8-7E90-244C-8B2F-C2B69B36DEDF}"/>
              </a:ext>
            </a:extLst>
          </p:cNvPr>
          <p:cNvSpPr>
            <a:spLocks noGrp="1"/>
          </p:cNvSpPr>
          <p:nvPr>
            <p:ph type="tbl" sz="quarter" idx="14"/>
          </p:nvPr>
        </p:nvSpPr>
        <p:spPr>
          <a:xfrm>
            <a:off x="1348756" y="3714749"/>
            <a:ext cx="21689664" cy="8640425"/>
          </a:xfrm>
        </p:spPr>
        <p:txBody>
          <a:bodyPr/>
          <a:lstStyle/>
          <a:p>
            <a:endParaRPr lang="nl-NL"/>
          </a:p>
        </p:txBody>
      </p:sp>
      <p:pic>
        <p:nvPicPr>
          <p:cNvPr id="3" name="Picture 2" descr="Shape&#10;&#10;Description automatically generated with medium confidence">
            <a:extLst>
              <a:ext uri="{FF2B5EF4-FFF2-40B4-BE49-F238E27FC236}">
                <a16:creationId xmlns="" xmlns:a16="http://schemas.microsoft.com/office/drawing/2014/main" id="{18717BA0-1E41-64A3-A4AA-E9CE340E803F}"/>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81149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Voorblad 2">
    <p:spTree>
      <p:nvGrpSpPr>
        <p:cNvPr id="1" name=""/>
        <p:cNvGrpSpPr/>
        <p:nvPr/>
      </p:nvGrpSpPr>
      <p:grpSpPr>
        <a:xfrm>
          <a:off x="0" y="0"/>
          <a:ext cx="0" cy="0"/>
          <a:chOff x="0" y="0"/>
          <a:chExt cx="0" cy="0"/>
        </a:xfrm>
      </p:grpSpPr>
      <p:pic>
        <p:nvPicPr>
          <p:cNvPr id="8" name="Afbeelding 4">
            <a:extLst>
              <a:ext uri="{FF2B5EF4-FFF2-40B4-BE49-F238E27FC236}">
                <a16:creationId xmlns="" xmlns:a16="http://schemas.microsoft.com/office/drawing/2014/main" id="{E179A1CE-AC72-7949-8131-48F0624E0F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13715999"/>
          </a:xfrm>
          <a:prstGeom prst="rect">
            <a:avLst/>
          </a:prstGeom>
        </p:spPr>
      </p:pic>
      <p:sp>
        <p:nvSpPr>
          <p:cNvPr id="6" name="Rectangle 3">
            <a:extLst>
              <a:ext uri="{FF2B5EF4-FFF2-40B4-BE49-F238E27FC236}">
                <a16:creationId xmlns="" xmlns:a16="http://schemas.microsoft.com/office/drawing/2014/main" id="{804C8CB9-DE8D-1541-AB67-994B9F212A9C}"/>
              </a:ext>
            </a:extLst>
          </p:cNvPr>
          <p:cNvSpPr/>
          <p:nvPr userDrawn="1"/>
        </p:nvSpPr>
        <p:spPr>
          <a:xfrm>
            <a:off x="12193588"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7" name="Graphic 6">
            <a:extLst>
              <a:ext uri="{FF2B5EF4-FFF2-40B4-BE49-F238E27FC236}">
                <a16:creationId xmlns="" xmlns:a16="http://schemas.microsoft.com/office/drawing/2014/main" id="{627F9E93-62A0-B44B-9434-670A4EAA80A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718235" y="-2"/>
            <a:ext cx="6057003" cy="2542235"/>
          </a:xfrm>
          <a:prstGeom prst="rect">
            <a:avLst/>
          </a:prstGeom>
        </p:spPr>
      </p:pic>
      <p:pic>
        <p:nvPicPr>
          <p:cNvPr id="5" name="Picture 4" descr="A black screen with white text&#10;&#10;Description automatically generated with low confidence">
            <a:extLst>
              <a:ext uri="{FF2B5EF4-FFF2-40B4-BE49-F238E27FC236}">
                <a16:creationId xmlns="" xmlns:a16="http://schemas.microsoft.com/office/drawing/2014/main" id="{962758FD-A863-2A25-1B04-8CD04BF9AA4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704405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0 Algemeen Beeld">
    <p:spTree>
      <p:nvGrpSpPr>
        <p:cNvPr id="1" name=""/>
        <p:cNvGrpSpPr/>
        <p:nvPr/>
      </p:nvGrpSpPr>
      <p:grpSpPr>
        <a:xfrm>
          <a:off x="0" y="0"/>
          <a:ext cx="0" cy="0"/>
          <a:chOff x="0" y="0"/>
          <a:chExt cx="0" cy="0"/>
        </a:xfrm>
      </p:grpSpPr>
      <p:pic>
        <p:nvPicPr>
          <p:cNvPr id="3" name="Logo">
            <a:extLst>
              <a:ext uri="{FF2B5EF4-FFF2-40B4-BE49-F238E27FC236}">
                <a16:creationId xmlns="" xmlns:a16="http://schemas.microsoft.com/office/drawing/2014/main" id="{E97658EF-1099-4CB2-8E8E-A889FB17CD5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4" name="Tijdelijke aanduiding voor afbeelding 3">
            <a:extLst>
              <a:ext uri="{FF2B5EF4-FFF2-40B4-BE49-F238E27FC236}">
                <a16:creationId xmlns="" xmlns:a16="http://schemas.microsoft.com/office/drawing/2014/main" id="{A14DAA77-4ECB-1E45-9F58-1266A1D41F7C}"/>
              </a:ext>
            </a:extLst>
          </p:cNvPr>
          <p:cNvSpPr>
            <a:spLocks noGrp="1"/>
          </p:cNvSpPr>
          <p:nvPr>
            <p:ph type="pic" sz="quarter" idx="10"/>
          </p:nvPr>
        </p:nvSpPr>
        <p:spPr>
          <a:xfrm>
            <a:off x="0" y="1927123"/>
            <a:ext cx="24387175" cy="11788877"/>
          </a:xfrm>
        </p:spPr>
        <p:txBody>
          <a:bodyPr/>
          <a:lstStyle/>
          <a:p>
            <a:endParaRPr lang="nl-NL"/>
          </a:p>
        </p:txBody>
      </p:sp>
      <p:pic>
        <p:nvPicPr>
          <p:cNvPr id="2" name="Picture 1" descr="A black screen with white text&#10;&#10;Description automatically generated with low confidence">
            <a:extLst>
              <a:ext uri="{FF2B5EF4-FFF2-40B4-BE49-F238E27FC236}">
                <a16:creationId xmlns="" xmlns:a16="http://schemas.microsoft.com/office/drawing/2014/main" id="{2218A713-CFDF-6450-ED4D-2ED14D8B3E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501025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Missie Logius">
    <p:bg>
      <p:bgPr>
        <a:solidFill>
          <a:srgbClr val="39870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6C61F54-1A50-4BA3-B44E-30A710F124F9}"/>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Logo">
            <a:extLst>
              <a:ext uri="{FF2B5EF4-FFF2-40B4-BE49-F238E27FC236}">
                <a16:creationId xmlns="" xmlns:a16="http://schemas.microsoft.com/office/drawing/2014/main"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17" name="Tekstvak 4">
            <a:extLst>
              <a:ext uri="{FF2B5EF4-FFF2-40B4-BE49-F238E27FC236}">
                <a16:creationId xmlns="" xmlns:a16="http://schemas.microsoft.com/office/drawing/2014/main" id="{F1D0750D-6ACF-324C-BA7D-FD4A25CEF28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schemeClr val="bg1"/>
                </a:solidFill>
              </a:rPr>
              <a:t>Toegang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Interactie</a:t>
            </a:r>
          </a:p>
          <a:p>
            <a:pPr algn="r">
              <a:lnSpc>
                <a:spcPct val="92000"/>
              </a:lnSpc>
            </a:pPr>
            <a:endParaRPr lang="nl-NL" sz="4100" dirty="0">
              <a:solidFill>
                <a:schemeClr val="bg1"/>
              </a:solidFill>
            </a:endParaRPr>
          </a:p>
          <a:p>
            <a:pPr algn="r">
              <a:lnSpc>
                <a:spcPct val="92000"/>
              </a:lnSpc>
            </a:pPr>
            <a:r>
              <a:rPr lang="nl-NL" sz="4100" dirty="0">
                <a:solidFill>
                  <a:schemeClr val="bg1"/>
                </a:solidFill>
              </a:rPr>
              <a:t>Gegevensuitwisseling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Infrastructuur</a:t>
            </a:r>
          </a:p>
          <a:p>
            <a:pPr algn="r">
              <a:lnSpc>
                <a:spcPct val="92000"/>
              </a:lnSpc>
            </a:pPr>
            <a:endParaRPr lang="nl-NL" sz="4100" dirty="0">
              <a:solidFill>
                <a:schemeClr val="bg1"/>
              </a:solidFill>
            </a:endParaRPr>
          </a:p>
          <a:p>
            <a:pPr algn="r">
              <a:lnSpc>
                <a:spcPct val="92000"/>
              </a:lnSpc>
            </a:pPr>
            <a:r>
              <a:rPr lang="nl-NL" sz="4100" dirty="0">
                <a:solidFill>
                  <a:schemeClr val="bg1"/>
                </a:solidFill>
              </a:rPr>
              <a:t>Regie op stelsels</a:t>
            </a:r>
            <a:br>
              <a:rPr lang="nl-NL" sz="4100" dirty="0">
                <a:solidFill>
                  <a:schemeClr val="bg1"/>
                </a:solidFill>
              </a:rPr>
            </a:br>
            <a:r>
              <a:rPr lang="nl-NL" sz="4100" dirty="0">
                <a:solidFill>
                  <a:schemeClr val="bg1"/>
                </a:solidFill>
              </a:rPr>
              <a:t>en standaarden</a:t>
            </a:r>
          </a:p>
        </p:txBody>
      </p:sp>
      <p:sp>
        <p:nvSpPr>
          <p:cNvPr id="19" name="Oval 24">
            <a:extLst>
              <a:ext uri="{FF2B5EF4-FFF2-40B4-BE49-F238E27FC236}">
                <a16:creationId xmlns="" xmlns:a16="http://schemas.microsoft.com/office/drawing/2014/main" id="{CB46B796-5CEB-D04D-B131-5C21E5B2CF9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0" name="Oval 25">
            <a:extLst>
              <a:ext uri="{FF2B5EF4-FFF2-40B4-BE49-F238E27FC236}">
                <a16:creationId xmlns="" xmlns:a16="http://schemas.microsoft.com/office/drawing/2014/main" id="{1B72E4A9-EE16-8342-ABCB-92A23FF10020}"/>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1" name="Oval 26">
            <a:extLst>
              <a:ext uri="{FF2B5EF4-FFF2-40B4-BE49-F238E27FC236}">
                <a16:creationId xmlns="" xmlns:a16="http://schemas.microsoft.com/office/drawing/2014/main" id="{D77A44B9-CD33-4C48-B653-5BEFFFB88B65}"/>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2" name="Oval 27">
            <a:extLst>
              <a:ext uri="{FF2B5EF4-FFF2-40B4-BE49-F238E27FC236}">
                <a16:creationId xmlns="" xmlns:a16="http://schemas.microsoft.com/office/drawing/2014/main" id="{7595F974-743F-E542-A571-D42FD8B408A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3" name="Oval 28">
            <a:extLst>
              <a:ext uri="{FF2B5EF4-FFF2-40B4-BE49-F238E27FC236}">
                <a16:creationId xmlns="" xmlns:a16="http://schemas.microsoft.com/office/drawing/2014/main" id="{7962FD1F-4EFB-3946-9F47-4284E7126C4E}"/>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15" name="Tekstvak 14">
            <a:extLst>
              <a:ext uri="{FF2B5EF4-FFF2-40B4-BE49-F238E27FC236}">
                <a16:creationId xmlns="" xmlns:a16="http://schemas.microsoft.com/office/drawing/2014/main" id="{3CC1A137-8D86-F840-891B-FB29AEFBBF4D}"/>
              </a:ext>
            </a:extLst>
          </p:cNvPr>
          <p:cNvSpPr txBox="1"/>
          <p:nvPr userDrawn="1"/>
        </p:nvSpPr>
        <p:spPr>
          <a:xfrm>
            <a:off x="13586009" y="4294460"/>
            <a:ext cx="8194999" cy="7388352"/>
          </a:xfrm>
          <a:prstGeom prst="rect">
            <a:avLst/>
          </a:prstGeom>
          <a:noFill/>
        </p:spPr>
        <p:txBody>
          <a:bodyPr wrap="square" rtlCol="0">
            <a:noAutofit/>
          </a:bodyPr>
          <a:lstStyle/>
          <a:p>
            <a:pPr algn="l"/>
            <a:r>
              <a:rPr lang="nl-NL" sz="4100" b="1" dirty="0">
                <a:solidFill>
                  <a:schemeClr val="bg1"/>
                </a:solidFill>
              </a:rPr>
              <a:t>De Missie van Logius</a:t>
            </a:r>
          </a:p>
          <a:p>
            <a:pPr algn="l"/>
            <a:endParaRPr lang="nl-NL" sz="3200" dirty="0">
              <a:solidFill>
                <a:schemeClr val="bg1"/>
              </a:solidFill>
            </a:endParaRPr>
          </a:p>
          <a:p>
            <a:pPr algn="l"/>
            <a:r>
              <a:rPr lang="nl-NL" sz="2400" dirty="0">
                <a:solidFill>
                  <a:schemeClr val="bg1"/>
                </a:solidFill>
              </a:rPr>
              <a:t>Logius gelooft in een overheid die altijd, overal</a:t>
            </a:r>
          </a:p>
          <a:p>
            <a:pPr algn="l"/>
            <a:r>
              <a:rPr lang="nl-NL" sz="2400" dirty="0">
                <a:solidFill>
                  <a:schemeClr val="bg1"/>
                </a:solidFill>
              </a:rPr>
              <a:t>en voor iedereen beschikbaar en toegankelijk is.</a:t>
            </a:r>
          </a:p>
          <a:p>
            <a:pPr algn="l"/>
            <a:endParaRPr lang="nl-NL" sz="2400" dirty="0">
              <a:solidFill>
                <a:schemeClr val="bg1"/>
              </a:solidFill>
            </a:endParaRPr>
          </a:p>
          <a:p>
            <a:pPr algn="l"/>
            <a:r>
              <a:rPr lang="nl-NL" sz="2400" dirty="0">
                <a:solidFill>
                  <a:schemeClr val="bg1"/>
                </a:solidFill>
              </a:rPr>
              <a:t>Daarom bieden we publieke organisaties producten en diensten waarmee we er samen voor zorgen dat burgers en bedrijven digitaal zaken kunnen regelen met de overheid.</a:t>
            </a:r>
          </a:p>
          <a:p>
            <a:pPr algn="l"/>
            <a:endParaRPr lang="nl-NL" sz="2400" dirty="0">
              <a:solidFill>
                <a:schemeClr val="bg1"/>
              </a:solidFill>
            </a:endParaRPr>
          </a:p>
          <a:p>
            <a:pPr algn="l"/>
            <a:r>
              <a:rPr lang="nl-NL" sz="2400" dirty="0">
                <a:solidFill>
                  <a:schemeClr val="bg1"/>
                </a:solidFill>
              </a:rPr>
              <a:t>Dat doen we vakkundig, betrouwbaar en</a:t>
            </a:r>
          </a:p>
          <a:p>
            <a:pPr algn="l"/>
            <a:r>
              <a:rPr lang="nl-NL" sz="2400" dirty="0">
                <a:solidFill>
                  <a:schemeClr val="bg1"/>
                </a:solidFill>
              </a:rPr>
              <a:t>in eenvoud. </a:t>
            </a:r>
          </a:p>
        </p:txBody>
      </p:sp>
      <p:pic>
        <p:nvPicPr>
          <p:cNvPr id="3" name="Picture 2" descr="A black screen with white text&#10;&#10;Description automatically generated with low confidence">
            <a:extLst>
              <a:ext uri="{FF2B5EF4-FFF2-40B4-BE49-F238E27FC236}">
                <a16:creationId xmlns="" xmlns:a16="http://schemas.microsoft.com/office/drawing/2014/main" id="{FA345172-E7AE-60EA-6875-80210A7666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384405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Centrale boodschap Logius">
    <p:bg>
      <p:bgPr>
        <a:solidFill>
          <a:srgbClr val="39870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6C61F54-1A50-4BA3-B44E-30A710F124F9}"/>
              </a:ext>
            </a:extLst>
          </p:cNvPr>
          <p:cNvSpPr/>
          <p:nvPr userDrawn="1"/>
        </p:nvSpPr>
        <p:spPr>
          <a:xfrm>
            <a:off x="11815587" y="4671236"/>
            <a:ext cx="756000" cy="90447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Logo">
            <a:extLst>
              <a:ext uri="{FF2B5EF4-FFF2-40B4-BE49-F238E27FC236}">
                <a16:creationId xmlns="" xmlns:a16="http://schemas.microsoft.com/office/drawing/2014/main" id="{1CE93877-59B8-4EC7-9255-6B4F1FA332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17" name="Tekstvak 4">
            <a:extLst>
              <a:ext uri="{FF2B5EF4-FFF2-40B4-BE49-F238E27FC236}">
                <a16:creationId xmlns="" xmlns:a16="http://schemas.microsoft.com/office/drawing/2014/main" id="{F1D0750D-6ACF-324C-BA7D-FD4A25CEF284}"/>
              </a:ext>
            </a:extLst>
          </p:cNvPr>
          <p:cNvSpPr txBox="1"/>
          <p:nvPr userDrawn="1"/>
        </p:nvSpPr>
        <p:spPr>
          <a:xfrm>
            <a:off x="4904165" y="4322563"/>
            <a:ext cx="6323601" cy="6223494"/>
          </a:xfrm>
          <a:prstGeom prst="rect">
            <a:avLst/>
          </a:prstGeom>
          <a:noFill/>
        </p:spPr>
        <p:txBody>
          <a:bodyPr wrap="square" rtlCol="0">
            <a:noAutofit/>
          </a:bodyPr>
          <a:lstStyle/>
          <a:p>
            <a:pPr algn="r">
              <a:lnSpc>
                <a:spcPct val="92000"/>
              </a:lnSpc>
            </a:pPr>
            <a:r>
              <a:rPr lang="nl-NL" sz="4100" dirty="0">
                <a:solidFill>
                  <a:schemeClr val="bg1"/>
                </a:solidFill>
              </a:rPr>
              <a:t>Toegang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Interactie</a:t>
            </a:r>
          </a:p>
          <a:p>
            <a:pPr algn="r">
              <a:lnSpc>
                <a:spcPct val="92000"/>
              </a:lnSpc>
            </a:pPr>
            <a:endParaRPr lang="nl-NL" sz="4100" dirty="0">
              <a:solidFill>
                <a:schemeClr val="bg1"/>
              </a:solidFill>
            </a:endParaRPr>
          </a:p>
          <a:p>
            <a:pPr algn="r">
              <a:lnSpc>
                <a:spcPct val="92000"/>
              </a:lnSpc>
            </a:pPr>
            <a:r>
              <a:rPr lang="nl-NL" sz="4100" dirty="0">
                <a:solidFill>
                  <a:schemeClr val="bg1"/>
                </a:solidFill>
              </a:rPr>
              <a:t>Gegevensuitwisseling</a:t>
            </a:r>
          </a:p>
          <a:p>
            <a:pPr algn="r">
              <a:lnSpc>
                <a:spcPct val="92000"/>
              </a:lnSpc>
            </a:pPr>
            <a:endParaRPr lang="nl-NL" sz="4100" dirty="0">
              <a:solidFill>
                <a:schemeClr val="bg1"/>
              </a:solidFill>
            </a:endParaRPr>
          </a:p>
          <a:p>
            <a:pPr algn="r">
              <a:lnSpc>
                <a:spcPct val="92000"/>
              </a:lnSpc>
            </a:pPr>
            <a:r>
              <a:rPr lang="nl-NL" sz="4100" dirty="0">
                <a:solidFill>
                  <a:schemeClr val="bg1"/>
                </a:solidFill>
              </a:rPr>
              <a:t>Infrastructuur</a:t>
            </a:r>
          </a:p>
          <a:p>
            <a:pPr algn="r">
              <a:lnSpc>
                <a:spcPct val="92000"/>
              </a:lnSpc>
            </a:pPr>
            <a:endParaRPr lang="nl-NL" sz="4100" dirty="0">
              <a:solidFill>
                <a:schemeClr val="bg1"/>
              </a:solidFill>
            </a:endParaRPr>
          </a:p>
          <a:p>
            <a:pPr algn="r">
              <a:lnSpc>
                <a:spcPct val="92000"/>
              </a:lnSpc>
            </a:pPr>
            <a:r>
              <a:rPr lang="nl-NL" sz="4100" dirty="0">
                <a:solidFill>
                  <a:schemeClr val="bg1"/>
                </a:solidFill>
              </a:rPr>
              <a:t>Regie op stelsels</a:t>
            </a:r>
            <a:br>
              <a:rPr lang="nl-NL" sz="4100" dirty="0">
                <a:solidFill>
                  <a:schemeClr val="bg1"/>
                </a:solidFill>
              </a:rPr>
            </a:br>
            <a:r>
              <a:rPr lang="nl-NL" sz="4100" dirty="0">
                <a:solidFill>
                  <a:schemeClr val="bg1"/>
                </a:solidFill>
              </a:rPr>
              <a:t>en standaarden</a:t>
            </a:r>
          </a:p>
        </p:txBody>
      </p:sp>
      <p:sp>
        <p:nvSpPr>
          <p:cNvPr id="19" name="Oval 24">
            <a:extLst>
              <a:ext uri="{FF2B5EF4-FFF2-40B4-BE49-F238E27FC236}">
                <a16:creationId xmlns="" xmlns:a16="http://schemas.microsoft.com/office/drawing/2014/main" id="{CB46B796-5CEB-D04D-B131-5C21E5B2CF96}"/>
              </a:ext>
            </a:extLst>
          </p:cNvPr>
          <p:cNvSpPr/>
          <p:nvPr userDrawn="1"/>
        </p:nvSpPr>
        <p:spPr>
          <a:xfrm>
            <a:off x="11812587" y="429260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0" name="Oval 25">
            <a:extLst>
              <a:ext uri="{FF2B5EF4-FFF2-40B4-BE49-F238E27FC236}">
                <a16:creationId xmlns="" xmlns:a16="http://schemas.microsoft.com/office/drawing/2014/main" id="{1B72E4A9-EE16-8342-ABCB-92A23FF10020}"/>
              </a:ext>
            </a:extLst>
          </p:cNvPr>
          <p:cNvSpPr/>
          <p:nvPr userDrawn="1"/>
        </p:nvSpPr>
        <p:spPr>
          <a:xfrm>
            <a:off x="11812587" y="5444920"/>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1" name="Oval 26">
            <a:extLst>
              <a:ext uri="{FF2B5EF4-FFF2-40B4-BE49-F238E27FC236}">
                <a16:creationId xmlns="" xmlns:a16="http://schemas.microsoft.com/office/drawing/2014/main" id="{D77A44B9-CD33-4C48-B653-5BEFFFB88B65}"/>
              </a:ext>
            </a:extLst>
          </p:cNvPr>
          <p:cNvSpPr/>
          <p:nvPr userDrawn="1"/>
        </p:nvSpPr>
        <p:spPr>
          <a:xfrm>
            <a:off x="11812586" y="659716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2" name="Oval 27">
            <a:extLst>
              <a:ext uri="{FF2B5EF4-FFF2-40B4-BE49-F238E27FC236}">
                <a16:creationId xmlns="" xmlns:a16="http://schemas.microsoft.com/office/drawing/2014/main" id="{7595F974-743F-E542-A571-D42FD8B408A4}"/>
              </a:ext>
            </a:extLst>
          </p:cNvPr>
          <p:cNvSpPr/>
          <p:nvPr userDrawn="1"/>
        </p:nvSpPr>
        <p:spPr>
          <a:xfrm>
            <a:off x="11811772" y="7749488"/>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23" name="Oval 28">
            <a:extLst>
              <a:ext uri="{FF2B5EF4-FFF2-40B4-BE49-F238E27FC236}">
                <a16:creationId xmlns="" xmlns:a16="http://schemas.microsoft.com/office/drawing/2014/main" id="{7962FD1F-4EFB-3946-9F47-4284E7126C4E}"/>
              </a:ext>
            </a:extLst>
          </p:cNvPr>
          <p:cNvSpPr/>
          <p:nvPr userDrawn="1"/>
        </p:nvSpPr>
        <p:spPr>
          <a:xfrm>
            <a:off x="11812586" y="8901736"/>
            <a:ext cx="762001" cy="762001"/>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x-none" sz="1000" dirty="0">
              <a:solidFill>
                <a:schemeClr val="bg1"/>
              </a:solidFill>
              <a:latin typeface="Verdana"/>
            </a:endParaRPr>
          </a:p>
        </p:txBody>
      </p:sp>
      <p:sp>
        <p:nvSpPr>
          <p:cNvPr id="15" name="Tekstvak 14">
            <a:extLst>
              <a:ext uri="{FF2B5EF4-FFF2-40B4-BE49-F238E27FC236}">
                <a16:creationId xmlns="" xmlns:a16="http://schemas.microsoft.com/office/drawing/2014/main" id="{3CC1A137-8D86-F840-891B-FB29AEFBBF4D}"/>
              </a:ext>
            </a:extLst>
          </p:cNvPr>
          <p:cNvSpPr txBox="1"/>
          <p:nvPr userDrawn="1"/>
        </p:nvSpPr>
        <p:spPr>
          <a:xfrm>
            <a:off x="13586009" y="4294460"/>
            <a:ext cx="6024605" cy="7388352"/>
          </a:xfrm>
          <a:prstGeom prst="rect">
            <a:avLst/>
          </a:prstGeom>
          <a:noFill/>
        </p:spPr>
        <p:txBody>
          <a:bodyPr wrap="square" rtlCol="0">
            <a:noAutofit/>
          </a:bodyPr>
          <a:lstStyle/>
          <a:p>
            <a:r>
              <a:rPr lang="nl-NL" sz="4100" b="1" dirty="0">
                <a:solidFill>
                  <a:schemeClr val="bg1"/>
                </a:solidFill>
              </a:rPr>
              <a:t>Samen zorgen we voor een digitale overheid die werkt voor iedereen. </a:t>
            </a:r>
          </a:p>
        </p:txBody>
      </p:sp>
      <p:pic>
        <p:nvPicPr>
          <p:cNvPr id="3" name="Picture 2" descr="A black screen with white text&#10;&#10;Description automatically generated with low confidence">
            <a:extLst>
              <a:ext uri="{FF2B5EF4-FFF2-40B4-BE49-F238E27FC236}">
                <a16:creationId xmlns="" xmlns:a16="http://schemas.microsoft.com/office/drawing/2014/main" id="{DA66F63E-C612-36E3-76E2-80E042A4D7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183436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Domeinen kernboodschap">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BE8AFB8-B582-5FD7-4326-6D667DD4E005}"/>
              </a:ext>
            </a:extLst>
          </p:cNvPr>
          <p:cNvPicPr>
            <a:picLocks noChangeAspect="1"/>
          </p:cNvPicPr>
          <p:nvPr userDrawn="1"/>
        </p:nvPicPr>
        <p:blipFill>
          <a:blip r:embed="rId2"/>
          <a:stretch>
            <a:fillRect/>
          </a:stretch>
        </p:blipFill>
        <p:spPr>
          <a:xfrm>
            <a:off x="18842469" y="4946961"/>
            <a:ext cx="792000" cy="792000"/>
          </a:xfrm>
          <a:prstGeom prst="rect">
            <a:avLst/>
          </a:prstGeom>
        </p:spPr>
      </p:pic>
      <p:pic>
        <p:nvPicPr>
          <p:cNvPr id="7" name="Picture 6">
            <a:extLst>
              <a:ext uri="{FF2B5EF4-FFF2-40B4-BE49-F238E27FC236}">
                <a16:creationId xmlns="" xmlns:a16="http://schemas.microsoft.com/office/drawing/2014/main" id="{F3F1D004-596A-4687-6D31-ECA17DDF1B1F}"/>
              </a:ext>
            </a:extLst>
          </p:cNvPr>
          <p:cNvPicPr>
            <a:picLocks noChangeAspect="1"/>
          </p:cNvPicPr>
          <p:nvPr userDrawn="1"/>
        </p:nvPicPr>
        <p:blipFill>
          <a:blip r:embed="rId3"/>
          <a:stretch>
            <a:fillRect/>
          </a:stretch>
        </p:blipFill>
        <p:spPr>
          <a:xfrm>
            <a:off x="14519389" y="4946961"/>
            <a:ext cx="792000" cy="792000"/>
          </a:xfrm>
          <a:prstGeom prst="rect">
            <a:avLst/>
          </a:prstGeom>
        </p:spPr>
      </p:pic>
      <p:pic>
        <p:nvPicPr>
          <p:cNvPr id="5" name="Picture 4">
            <a:extLst>
              <a:ext uri="{FF2B5EF4-FFF2-40B4-BE49-F238E27FC236}">
                <a16:creationId xmlns="" xmlns:a16="http://schemas.microsoft.com/office/drawing/2014/main" id="{03FFF811-71F6-F006-731D-2BB6029BCF62}"/>
              </a:ext>
            </a:extLst>
          </p:cNvPr>
          <p:cNvPicPr>
            <a:picLocks noChangeAspect="1"/>
          </p:cNvPicPr>
          <p:nvPr userDrawn="1"/>
        </p:nvPicPr>
        <p:blipFill>
          <a:blip r:embed="rId4"/>
          <a:stretch>
            <a:fillRect/>
          </a:stretch>
        </p:blipFill>
        <p:spPr>
          <a:xfrm>
            <a:off x="10196309" y="4946961"/>
            <a:ext cx="792000" cy="792000"/>
          </a:xfrm>
          <a:prstGeom prst="rect">
            <a:avLst/>
          </a:prstGeom>
        </p:spPr>
      </p:pic>
      <p:pic>
        <p:nvPicPr>
          <p:cNvPr id="3" name="Picture 2">
            <a:extLst>
              <a:ext uri="{FF2B5EF4-FFF2-40B4-BE49-F238E27FC236}">
                <a16:creationId xmlns="" xmlns:a16="http://schemas.microsoft.com/office/drawing/2014/main" id="{6E0B7128-104D-65A1-88A6-65A1F785C06B}"/>
              </a:ext>
            </a:extLst>
          </p:cNvPr>
          <p:cNvPicPr>
            <a:picLocks noChangeAspect="1"/>
          </p:cNvPicPr>
          <p:nvPr userDrawn="1"/>
        </p:nvPicPr>
        <p:blipFill>
          <a:blip r:embed="rId5"/>
          <a:stretch>
            <a:fillRect/>
          </a:stretch>
        </p:blipFill>
        <p:spPr>
          <a:xfrm>
            <a:off x="1548563" y="4946960"/>
            <a:ext cx="792001" cy="792001"/>
          </a:xfrm>
          <a:prstGeom prst="rect">
            <a:avLst/>
          </a:prstGeom>
        </p:spPr>
      </p:pic>
      <p:pic>
        <p:nvPicPr>
          <p:cNvPr id="2" name="Picture 1">
            <a:extLst>
              <a:ext uri="{FF2B5EF4-FFF2-40B4-BE49-F238E27FC236}">
                <a16:creationId xmlns="" xmlns:a16="http://schemas.microsoft.com/office/drawing/2014/main" id="{E3A6BB34-AFC3-FCD8-BB93-E8C4B6F3D9DF}"/>
              </a:ext>
            </a:extLst>
          </p:cNvPr>
          <p:cNvPicPr>
            <a:picLocks noChangeAspect="1"/>
          </p:cNvPicPr>
          <p:nvPr userDrawn="1"/>
        </p:nvPicPr>
        <p:blipFill>
          <a:blip r:embed="rId6"/>
          <a:stretch>
            <a:fillRect/>
          </a:stretch>
        </p:blipFill>
        <p:spPr>
          <a:xfrm>
            <a:off x="5872436" y="4947762"/>
            <a:ext cx="792001" cy="792001"/>
          </a:xfrm>
          <a:prstGeom prst="rect">
            <a:avLst/>
          </a:prstGeom>
        </p:spPr>
      </p:pic>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709387" y="-1"/>
            <a:ext cx="968400" cy="2408258"/>
          </a:xfrm>
          <a:prstGeom prst="rect">
            <a:avLst/>
          </a:prstGeom>
        </p:spPr>
      </p:pic>
      <p:cxnSp>
        <p:nvCxnSpPr>
          <p:cNvPr id="21" name="Rechte verbindingslijn 20">
            <a:extLst>
              <a:ext uri="{FF2B5EF4-FFF2-40B4-BE49-F238E27FC236}">
                <a16:creationId xmlns="" xmlns:a16="http://schemas.microsoft.com/office/drawing/2014/main" id="{A6CF40ED-B3DB-6A4C-8048-A7CEA8CC2670}"/>
              </a:ext>
            </a:extLst>
          </p:cNvPr>
          <p:cNvCxnSpPr/>
          <p:nvPr userDrawn="1"/>
        </p:nvCxnSpPr>
        <p:spPr>
          <a:xfrm>
            <a:off x="1550149" y="6126453"/>
            <a:ext cx="3936251" cy="0"/>
          </a:xfrm>
          <a:prstGeom prst="line">
            <a:avLst/>
          </a:prstGeom>
          <a:ln w="25400">
            <a:solidFill>
              <a:srgbClr val="E170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 xmlns:a16="http://schemas.microsoft.com/office/drawing/2014/main" id="{4C346DEE-E7C9-284C-90A7-F27EDBB040B8}"/>
              </a:ext>
            </a:extLst>
          </p:cNvPr>
          <p:cNvCxnSpPr/>
          <p:nvPr userDrawn="1"/>
        </p:nvCxnSpPr>
        <p:spPr>
          <a:xfrm>
            <a:off x="5873229" y="6126453"/>
            <a:ext cx="3936251" cy="0"/>
          </a:xfrm>
          <a:prstGeom prst="line">
            <a:avLst/>
          </a:prstGeom>
          <a:ln w="25400">
            <a:solidFill>
              <a:srgbClr val="8FCAE7"/>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 xmlns:a16="http://schemas.microsoft.com/office/drawing/2014/main" id="{4EC85019-264A-8444-8C67-2D7810A7E99F}"/>
              </a:ext>
            </a:extLst>
          </p:cNvPr>
          <p:cNvCxnSpPr/>
          <p:nvPr userDrawn="1"/>
        </p:nvCxnSpPr>
        <p:spPr>
          <a:xfrm>
            <a:off x="10196309" y="6126453"/>
            <a:ext cx="3936251" cy="0"/>
          </a:xfrm>
          <a:prstGeom prst="line">
            <a:avLst/>
          </a:prstGeom>
          <a:ln w="25400">
            <a:solidFill>
              <a:srgbClr val="FFB612"/>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 xmlns:a16="http://schemas.microsoft.com/office/drawing/2014/main" id="{78A0D59E-E748-FE46-B13F-34DA25396717}"/>
              </a:ext>
            </a:extLst>
          </p:cNvPr>
          <p:cNvCxnSpPr/>
          <p:nvPr userDrawn="1"/>
        </p:nvCxnSpPr>
        <p:spPr>
          <a:xfrm>
            <a:off x="14519389" y="6126453"/>
            <a:ext cx="3936251" cy="0"/>
          </a:xfrm>
          <a:prstGeom prst="line">
            <a:avLst/>
          </a:prstGeom>
          <a:ln w="25400">
            <a:solidFill>
              <a:srgbClr val="76D2B6"/>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 xmlns:a16="http://schemas.microsoft.com/office/drawing/2014/main" id="{B7349073-4E48-D449-AE04-A617E6D9EB2B}"/>
              </a:ext>
            </a:extLst>
          </p:cNvPr>
          <p:cNvCxnSpPr/>
          <p:nvPr userDrawn="1"/>
        </p:nvCxnSpPr>
        <p:spPr>
          <a:xfrm>
            <a:off x="18842469" y="6126453"/>
            <a:ext cx="3936251" cy="0"/>
          </a:xfrm>
          <a:prstGeom prst="line">
            <a:avLst/>
          </a:prstGeom>
          <a:ln w="25400">
            <a:solidFill>
              <a:srgbClr val="275937"/>
            </a:solidFill>
          </a:ln>
        </p:spPr>
        <p:style>
          <a:lnRef idx="1">
            <a:schemeClr val="accent1"/>
          </a:lnRef>
          <a:fillRef idx="0">
            <a:schemeClr val="accent1"/>
          </a:fillRef>
          <a:effectRef idx="0">
            <a:schemeClr val="accent1"/>
          </a:effectRef>
          <a:fontRef idx="minor">
            <a:schemeClr val="tx1"/>
          </a:fontRef>
        </p:style>
      </p:cxnSp>
      <p:sp>
        <p:nvSpPr>
          <p:cNvPr id="31" name="Tekstvak 30">
            <a:extLst>
              <a:ext uri="{FF2B5EF4-FFF2-40B4-BE49-F238E27FC236}">
                <a16:creationId xmlns="" xmlns:a16="http://schemas.microsoft.com/office/drawing/2014/main" id="{E625C973-DA58-6448-86C5-198CE00AF485}"/>
              </a:ext>
            </a:extLst>
          </p:cNvPr>
          <p:cNvSpPr txBox="1"/>
          <p:nvPr userDrawn="1"/>
        </p:nvSpPr>
        <p:spPr>
          <a:xfrm>
            <a:off x="2499360" y="4948555"/>
            <a:ext cx="2987039" cy="781044"/>
          </a:xfrm>
          <a:prstGeom prst="rect">
            <a:avLst/>
          </a:prstGeom>
          <a:noFill/>
        </p:spPr>
        <p:txBody>
          <a:bodyPr wrap="square" rtlCol="0" anchor="ctr">
            <a:noAutofit/>
          </a:bodyPr>
          <a:lstStyle/>
          <a:p>
            <a:pPr eaLnBrk="0" hangingPunct="0"/>
            <a:r>
              <a:rPr lang="nl-NL" sz="2000" b="1" dirty="0"/>
              <a:t>Toegang</a:t>
            </a:r>
          </a:p>
        </p:txBody>
      </p:sp>
      <p:sp>
        <p:nvSpPr>
          <p:cNvPr id="32" name="Tekstvak 31">
            <a:extLst>
              <a:ext uri="{FF2B5EF4-FFF2-40B4-BE49-F238E27FC236}">
                <a16:creationId xmlns="" xmlns:a16="http://schemas.microsoft.com/office/drawing/2014/main" id="{D0443213-599E-4A4C-A978-C1B0DFC142A7}"/>
              </a:ext>
            </a:extLst>
          </p:cNvPr>
          <p:cNvSpPr txBox="1"/>
          <p:nvPr userDrawn="1"/>
        </p:nvSpPr>
        <p:spPr>
          <a:xfrm>
            <a:off x="6822440" y="4948555"/>
            <a:ext cx="2987039" cy="781044"/>
          </a:xfrm>
          <a:prstGeom prst="rect">
            <a:avLst/>
          </a:prstGeom>
          <a:noFill/>
        </p:spPr>
        <p:txBody>
          <a:bodyPr wrap="square" rtlCol="0" anchor="ctr">
            <a:noAutofit/>
          </a:bodyPr>
          <a:lstStyle/>
          <a:p>
            <a:pPr eaLnBrk="0" hangingPunct="0"/>
            <a:r>
              <a:rPr lang="nl-NL" sz="2000" b="1" dirty="0"/>
              <a:t>Interactie</a:t>
            </a:r>
          </a:p>
        </p:txBody>
      </p:sp>
      <p:sp>
        <p:nvSpPr>
          <p:cNvPr id="33" name="Tekstvak 32">
            <a:extLst>
              <a:ext uri="{FF2B5EF4-FFF2-40B4-BE49-F238E27FC236}">
                <a16:creationId xmlns="" xmlns:a16="http://schemas.microsoft.com/office/drawing/2014/main" id="{86B368D2-BF7D-2B4D-88F2-D5F875261FDB}"/>
              </a:ext>
            </a:extLst>
          </p:cNvPr>
          <p:cNvSpPr txBox="1"/>
          <p:nvPr userDrawn="1"/>
        </p:nvSpPr>
        <p:spPr>
          <a:xfrm>
            <a:off x="11145520" y="4948555"/>
            <a:ext cx="2987039" cy="781044"/>
          </a:xfrm>
          <a:prstGeom prst="rect">
            <a:avLst/>
          </a:prstGeom>
          <a:noFill/>
        </p:spPr>
        <p:txBody>
          <a:bodyPr wrap="square" rtlCol="0" anchor="ctr">
            <a:noAutofit/>
          </a:bodyPr>
          <a:lstStyle/>
          <a:p>
            <a:pPr eaLnBrk="0" hangingPunct="0"/>
            <a:r>
              <a:rPr lang="nl-NL" sz="2000" b="1" dirty="0" err="1"/>
              <a:t>Gegevens-uitwisseling</a:t>
            </a:r>
            <a:endParaRPr lang="nl-NL" sz="2000" b="1" dirty="0"/>
          </a:p>
        </p:txBody>
      </p:sp>
      <p:sp>
        <p:nvSpPr>
          <p:cNvPr id="34" name="Tekstvak 33">
            <a:extLst>
              <a:ext uri="{FF2B5EF4-FFF2-40B4-BE49-F238E27FC236}">
                <a16:creationId xmlns="" xmlns:a16="http://schemas.microsoft.com/office/drawing/2014/main" id="{E1044E12-6195-2344-ACC6-A05CAC66AC5D}"/>
              </a:ext>
            </a:extLst>
          </p:cNvPr>
          <p:cNvSpPr txBox="1"/>
          <p:nvPr userDrawn="1"/>
        </p:nvSpPr>
        <p:spPr>
          <a:xfrm>
            <a:off x="15468600" y="4948555"/>
            <a:ext cx="2987039" cy="781044"/>
          </a:xfrm>
          <a:prstGeom prst="rect">
            <a:avLst/>
          </a:prstGeom>
          <a:noFill/>
        </p:spPr>
        <p:txBody>
          <a:bodyPr wrap="square" rtlCol="0" anchor="ctr">
            <a:noAutofit/>
          </a:bodyPr>
          <a:lstStyle/>
          <a:p>
            <a:pPr eaLnBrk="0" hangingPunct="0"/>
            <a:r>
              <a:rPr lang="nl-NL" sz="2000" b="1" dirty="0"/>
              <a:t>Infrastructuur</a:t>
            </a:r>
          </a:p>
        </p:txBody>
      </p:sp>
      <p:sp>
        <p:nvSpPr>
          <p:cNvPr id="35" name="Tekstvak 34">
            <a:extLst>
              <a:ext uri="{FF2B5EF4-FFF2-40B4-BE49-F238E27FC236}">
                <a16:creationId xmlns="" xmlns:a16="http://schemas.microsoft.com/office/drawing/2014/main" id="{BC8D71EC-A8C6-6E48-AB5B-A890647B96B3}"/>
              </a:ext>
            </a:extLst>
          </p:cNvPr>
          <p:cNvSpPr txBox="1"/>
          <p:nvPr userDrawn="1"/>
        </p:nvSpPr>
        <p:spPr>
          <a:xfrm>
            <a:off x="19791680" y="4948555"/>
            <a:ext cx="2987039" cy="781044"/>
          </a:xfrm>
          <a:prstGeom prst="rect">
            <a:avLst/>
          </a:prstGeom>
          <a:noFill/>
        </p:spPr>
        <p:txBody>
          <a:bodyPr wrap="square" rtlCol="0" anchor="ctr">
            <a:noAutofit/>
          </a:bodyPr>
          <a:lstStyle/>
          <a:p>
            <a:pPr eaLnBrk="0" hangingPunct="0"/>
            <a:r>
              <a:rPr lang="nl-NL" sz="2000" b="1" dirty="0"/>
              <a:t>Regie op stelsels en standaarden</a:t>
            </a:r>
          </a:p>
        </p:txBody>
      </p:sp>
      <p:sp>
        <p:nvSpPr>
          <p:cNvPr id="36" name="Tekstvak 35">
            <a:extLst>
              <a:ext uri="{FF2B5EF4-FFF2-40B4-BE49-F238E27FC236}">
                <a16:creationId xmlns="" xmlns:a16="http://schemas.microsoft.com/office/drawing/2014/main" id="{0ECDDC91-C2D3-9644-8506-E16D8284622F}"/>
              </a:ext>
            </a:extLst>
          </p:cNvPr>
          <p:cNvSpPr txBox="1"/>
          <p:nvPr userDrawn="1"/>
        </p:nvSpPr>
        <p:spPr>
          <a:xfrm>
            <a:off x="1550148" y="6614938"/>
            <a:ext cx="3936251" cy="5248907"/>
          </a:xfrm>
          <a:prstGeom prst="rect">
            <a:avLst/>
          </a:prstGeom>
          <a:noFill/>
        </p:spPr>
        <p:txBody>
          <a:bodyPr wrap="square" rtlCol="0" anchor="t">
            <a:noAutofit/>
          </a:bodyPr>
          <a:lstStyle/>
          <a:p>
            <a:r>
              <a:rPr lang="nl-NL" sz="2000" kern="1200" dirty="0">
                <a:solidFill>
                  <a:schemeClr val="tx1"/>
                </a:solidFill>
                <a:effectLst/>
                <a:latin typeface="+mn-lt"/>
                <a:ea typeface="+mn-ea"/>
                <a:cs typeface="+mn-cs"/>
              </a:rPr>
              <a:t>Met diensten en producten van Logius kan veilig en makkelijk toegang worden gegeven tot online </a:t>
            </a:r>
            <a:r>
              <a:rPr lang="nl-NL" sz="2000" kern="1200" dirty="0" err="1">
                <a:solidFill>
                  <a:schemeClr val="tx1"/>
                </a:solidFill>
                <a:effectLst/>
                <a:latin typeface="+mn-lt"/>
                <a:ea typeface="+mn-ea"/>
                <a:cs typeface="+mn-cs"/>
              </a:rPr>
              <a:t>dienst-verlening</a:t>
            </a:r>
            <a:r>
              <a:rPr lang="nl-NL" sz="2000" kern="1200" dirty="0">
                <a:solidFill>
                  <a:schemeClr val="tx1"/>
                </a:solidFill>
                <a:effectLst/>
                <a:latin typeface="+mn-lt"/>
                <a:ea typeface="+mn-ea"/>
                <a:cs typeface="+mn-cs"/>
              </a:rPr>
              <a:t>. Niet alleen vanuit Nederland, maar ook </a:t>
            </a:r>
            <a:r>
              <a:rPr lang="nl-NL" sz="2000" kern="1200" dirty="0" err="1">
                <a:solidFill>
                  <a:schemeClr val="tx1"/>
                </a:solidFill>
                <a:effectLst/>
                <a:latin typeface="+mn-lt"/>
                <a:ea typeface="+mn-ea"/>
                <a:cs typeface="+mn-cs"/>
              </a:rPr>
              <a:t>daar-buiten</a:t>
            </a:r>
            <a:r>
              <a:rPr lang="nl-NL" sz="2000" kern="1200" dirty="0">
                <a:solidFill>
                  <a:schemeClr val="tx1"/>
                </a:solidFill>
                <a:effectLst/>
                <a:latin typeface="+mn-lt"/>
                <a:ea typeface="+mn-ea"/>
                <a:cs typeface="+mn-cs"/>
              </a:rPr>
              <a:t>.</a:t>
            </a:r>
          </a:p>
          <a:p>
            <a:endParaRPr lang="nl-NL" sz="2000" kern="1200" dirty="0">
              <a:solidFill>
                <a:schemeClr val="tx1"/>
              </a:solidFill>
              <a:effectLst/>
              <a:latin typeface="+mn-lt"/>
              <a:ea typeface="+mn-ea"/>
              <a:cs typeface="+mn-cs"/>
            </a:endParaRPr>
          </a:p>
          <a:p>
            <a:r>
              <a:rPr lang="nl-NL" sz="2000" kern="1200" dirty="0">
                <a:solidFill>
                  <a:schemeClr val="tx1"/>
                </a:solidFill>
                <a:effectLst/>
                <a:latin typeface="+mn-lt"/>
                <a:ea typeface="+mn-ea"/>
                <a:cs typeface="+mn-cs"/>
              </a:rPr>
              <a:t>Vaak gaat het om privacygevoelige gegevens. Logius biedt de zekerheid dat gegevens met de juiste persoon of het juiste bedrijf worden gedeeld. </a:t>
            </a:r>
          </a:p>
        </p:txBody>
      </p:sp>
      <p:sp>
        <p:nvSpPr>
          <p:cNvPr id="37" name="Tekstvak 36">
            <a:extLst>
              <a:ext uri="{FF2B5EF4-FFF2-40B4-BE49-F238E27FC236}">
                <a16:creationId xmlns="" xmlns:a16="http://schemas.microsoft.com/office/drawing/2014/main" id="{3CED80A6-C3ED-0A47-A8AF-2A7399AEE304}"/>
              </a:ext>
            </a:extLst>
          </p:cNvPr>
          <p:cNvSpPr txBox="1"/>
          <p:nvPr userDrawn="1"/>
        </p:nvSpPr>
        <p:spPr>
          <a:xfrm>
            <a:off x="5873228" y="6614938"/>
            <a:ext cx="3936251" cy="5248907"/>
          </a:xfrm>
          <a:prstGeom prst="rect">
            <a:avLst/>
          </a:prstGeom>
          <a:noFill/>
        </p:spPr>
        <p:txBody>
          <a:bodyPr wrap="square" rtlCol="0" anchor="t">
            <a:noAutofit/>
          </a:bodyPr>
          <a:lstStyle/>
          <a:p>
            <a:pPr eaLnBrk="0" hangingPunct="0">
              <a:lnSpc>
                <a:spcPct val="100000"/>
              </a:lnSpc>
            </a:pPr>
            <a:r>
              <a:rPr lang="nl-NL" sz="2000" kern="1200" dirty="0">
                <a:solidFill>
                  <a:schemeClr val="tx1"/>
                </a:solidFill>
                <a:effectLst/>
                <a:latin typeface="+mn-lt"/>
                <a:ea typeface="+mn-ea"/>
                <a:cs typeface="+mn-cs"/>
              </a:rPr>
              <a:t>Burgers en ondernemers </a:t>
            </a:r>
          </a:p>
          <a:p>
            <a:pPr eaLnBrk="0" hangingPunct="0">
              <a:lnSpc>
                <a:spcPct val="100000"/>
              </a:lnSpc>
            </a:pPr>
            <a:r>
              <a:rPr lang="nl-NL" sz="2000" kern="1200" dirty="0">
                <a:solidFill>
                  <a:schemeClr val="tx1"/>
                </a:solidFill>
                <a:effectLst/>
                <a:latin typeface="+mn-lt"/>
                <a:ea typeface="+mn-ea"/>
                <a:cs typeface="+mn-cs"/>
              </a:rPr>
              <a:t>kunt u op een veilige en toegankelijke manier attenderen op belangrijke zaken met een digitaal bericht.</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Ook kunt u iemand inzicht geven in zijn of haar geregistreerde gegevens</a:t>
            </a:r>
          </a:p>
          <a:p>
            <a:pPr eaLnBrk="0" hangingPunct="0">
              <a:lnSpc>
                <a:spcPct val="100000"/>
              </a:lnSpc>
            </a:pPr>
            <a:r>
              <a:rPr lang="nl-NL" sz="2000" kern="1200" dirty="0">
                <a:solidFill>
                  <a:schemeClr val="tx1"/>
                </a:solidFill>
                <a:effectLst/>
                <a:latin typeface="+mn-lt"/>
                <a:ea typeface="+mn-ea"/>
                <a:cs typeface="+mn-cs"/>
              </a:rPr>
              <a:t>en diegene de regie geven over deze </a:t>
            </a:r>
            <a:r>
              <a:rPr lang="nl-NL" sz="2000" kern="1200" dirty="0" err="1">
                <a:solidFill>
                  <a:schemeClr val="tx1"/>
                </a:solidFill>
                <a:effectLst/>
                <a:latin typeface="+mn-lt"/>
                <a:ea typeface="+mn-ea"/>
                <a:cs typeface="+mn-cs"/>
              </a:rPr>
              <a:t>persoons-gegevens</a:t>
            </a:r>
            <a:r>
              <a:rPr lang="nl-NL" sz="2000" kern="1200" dirty="0">
                <a:solidFill>
                  <a:schemeClr val="tx1"/>
                </a:solidFill>
                <a:effectLst/>
                <a:latin typeface="+mn-lt"/>
                <a:ea typeface="+mn-ea"/>
                <a:cs typeface="+mn-cs"/>
              </a:rPr>
              <a:t>, waaronder</a:t>
            </a:r>
          </a:p>
          <a:p>
            <a:pPr eaLnBrk="0" hangingPunct="0">
              <a:lnSpc>
                <a:spcPct val="100000"/>
              </a:lnSpc>
            </a:pPr>
            <a:r>
              <a:rPr lang="nl-NL" sz="2000" kern="1200" dirty="0">
                <a:solidFill>
                  <a:schemeClr val="tx1"/>
                </a:solidFill>
                <a:effectLst/>
                <a:latin typeface="+mn-lt"/>
                <a:ea typeface="+mn-ea"/>
                <a:cs typeface="+mn-cs"/>
              </a:rPr>
              <a:t>het delen met anderen.</a:t>
            </a:r>
          </a:p>
        </p:txBody>
      </p:sp>
      <p:sp>
        <p:nvSpPr>
          <p:cNvPr id="38" name="Tekstvak 37">
            <a:extLst>
              <a:ext uri="{FF2B5EF4-FFF2-40B4-BE49-F238E27FC236}">
                <a16:creationId xmlns="" xmlns:a16="http://schemas.microsoft.com/office/drawing/2014/main" id="{EB9F4020-CA2C-954E-9D79-F80E79E0224A}"/>
              </a:ext>
            </a:extLst>
          </p:cNvPr>
          <p:cNvSpPr txBox="1"/>
          <p:nvPr userDrawn="1"/>
        </p:nvSpPr>
        <p:spPr>
          <a:xfrm>
            <a:off x="10196308" y="6614938"/>
            <a:ext cx="3936251" cy="5248907"/>
          </a:xfrm>
          <a:prstGeom prst="rect">
            <a:avLst/>
          </a:prstGeom>
          <a:noFill/>
        </p:spPr>
        <p:txBody>
          <a:bodyPr wrap="square" rtlCol="0" anchor="t">
            <a:noAutofit/>
          </a:bodyPr>
          <a:lstStyle/>
          <a:p>
            <a:pPr eaLnBrk="0" hangingPunct="0">
              <a:lnSpc>
                <a:spcPct val="100000"/>
              </a:lnSpc>
            </a:pPr>
            <a:r>
              <a:rPr lang="nl-NL" sz="2000" kern="1200" dirty="0">
                <a:solidFill>
                  <a:schemeClr val="tx1"/>
                </a:solidFill>
                <a:effectLst/>
                <a:latin typeface="+mn-lt"/>
                <a:ea typeface="+mn-ea"/>
                <a:cs typeface="+mn-cs"/>
              </a:rPr>
              <a:t>Uw gegevens kunt u veilig, betrouwbaar en </a:t>
            </a:r>
            <a:r>
              <a:rPr lang="nl-NL" sz="2000" kern="1200" dirty="0" err="1">
                <a:solidFill>
                  <a:schemeClr val="tx1"/>
                </a:solidFill>
                <a:effectLst/>
                <a:latin typeface="+mn-lt"/>
                <a:ea typeface="+mn-ea"/>
                <a:cs typeface="+mn-cs"/>
              </a:rPr>
              <a:t>gestandaar-diseerd</a:t>
            </a:r>
            <a:r>
              <a:rPr lang="nl-NL" sz="2000" kern="1200" dirty="0">
                <a:solidFill>
                  <a:schemeClr val="tx1"/>
                </a:solidFill>
                <a:effectLst/>
                <a:latin typeface="+mn-lt"/>
                <a:ea typeface="+mn-ea"/>
                <a:cs typeface="+mn-cs"/>
              </a:rPr>
              <a:t> uitwisselen tussen overheden, burgers en bedrijven.</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Logius maakt dit mogelijk</a:t>
            </a:r>
          </a:p>
          <a:p>
            <a:pPr eaLnBrk="0" hangingPunct="0">
              <a:lnSpc>
                <a:spcPct val="100000"/>
              </a:lnSpc>
            </a:pPr>
            <a:r>
              <a:rPr lang="nl-NL" sz="2000" kern="1200" dirty="0">
                <a:solidFill>
                  <a:schemeClr val="tx1"/>
                </a:solidFill>
                <a:effectLst/>
                <a:latin typeface="+mn-lt"/>
                <a:ea typeface="+mn-ea"/>
                <a:cs typeface="+mn-cs"/>
              </a:rPr>
              <a:t>als ketenpartner voor de digitale overheid.</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Daarbij bieden we ook oplossingen om de gegevens in de basisregistraties op orde te houden en uit te wisselen.</a:t>
            </a:r>
          </a:p>
        </p:txBody>
      </p:sp>
      <p:sp>
        <p:nvSpPr>
          <p:cNvPr id="39" name="Tekstvak 38">
            <a:extLst>
              <a:ext uri="{FF2B5EF4-FFF2-40B4-BE49-F238E27FC236}">
                <a16:creationId xmlns="" xmlns:a16="http://schemas.microsoft.com/office/drawing/2014/main" id="{F51030E1-C554-A447-A03B-EEE72351A79D}"/>
              </a:ext>
            </a:extLst>
          </p:cNvPr>
          <p:cNvSpPr txBox="1"/>
          <p:nvPr userDrawn="1"/>
        </p:nvSpPr>
        <p:spPr>
          <a:xfrm>
            <a:off x="14519388" y="6614938"/>
            <a:ext cx="3936251" cy="5248907"/>
          </a:xfrm>
          <a:prstGeom prst="rect">
            <a:avLst/>
          </a:prstGeom>
          <a:noFill/>
        </p:spPr>
        <p:txBody>
          <a:bodyPr wrap="square" rtlCol="0" anchor="t">
            <a:noAutofit/>
          </a:bodyPr>
          <a:lstStyle/>
          <a:p>
            <a:pPr eaLnBrk="0" hangingPunct="0">
              <a:lnSpc>
                <a:spcPct val="100000"/>
              </a:lnSpc>
            </a:pPr>
            <a:r>
              <a:rPr lang="nl-NL" sz="2000" kern="1200" dirty="0">
                <a:solidFill>
                  <a:schemeClr val="tx1"/>
                </a:solidFill>
                <a:effectLst/>
                <a:latin typeface="+mn-lt"/>
                <a:ea typeface="+mn-ea"/>
                <a:cs typeface="+mn-cs"/>
              </a:rPr>
              <a:t>Uw digitale diensten</a:t>
            </a:r>
          </a:p>
          <a:p>
            <a:pPr eaLnBrk="0" hangingPunct="0">
              <a:lnSpc>
                <a:spcPct val="100000"/>
              </a:lnSpc>
            </a:pPr>
            <a:r>
              <a:rPr lang="nl-NL" sz="2000" kern="1200" dirty="0">
                <a:solidFill>
                  <a:schemeClr val="tx1"/>
                </a:solidFill>
                <a:effectLst/>
                <a:latin typeface="+mn-lt"/>
                <a:ea typeface="+mn-ea"/>
                <a:cs typeface="+mn-cs"/>
              </a:rPr>
              <a:t>kunt u snel en schaalbaar opbouwen met ons IT-fundament.</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En u voldoet altijd aan</a:t>
            </a:r>
          </a:p>
          <a:p>
            <a:pPr eaLnBrk="0" hangingPunct="0">
              <a:lnSpc>
                <a:spcPct val="100000"/>
              </a:lnSpc>
            </a:pPr>
            <a:r>
              <a:rPr lang="nl-NL" sz="2000" kern="1200" dirty="0">
                <a:solidFill>
                  <a:schemeClr val="tx1"/>
                </a:solidFill>
                <a:effectLst/>
                <a:latin typeface="+mn-lt"/>
                <a:ea typeface="+mn-ea"/>
                <a:cs typeface="+mn-cs"/>
              </a:rPr>
              <a:t>de laatste veiligheidseisen, standaarden en regelgeving.</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Ook zorgt Logius voor betrouwbare verbindingen voor het transport van uw data naar burgers, bedrijven en overheden.</a:t>
            </a:r>
          </a:p>
        </p:txBody>
      </p:sp>
      <p:sp>
        <p:nvSpPr>
          <p:cNvPr id="40" name="Tekstvak 39">
            <a:extLst>
              <a:ext uri="{FF2B5EF4-FFF2-40B4-BE49-F238E27FC236}">
                <a16:creationId xmlns="" xmlns:a16="http://schemas.microsoft.com/office/drawing/2014/main" id="{089CEB50-C09E-6443-A46E-C24D1B218734}"/>
              </a:ext>
            </a:extLst>
          </p:cNvPr>
          <p:cNvSpPr txBox="1"/>
          <p:nvPr userDrawn="1"/>
        </p:nvSpPr>
        <p:spPr>
          <a:xfrm>
            <a:off x="18842468" y="6614938"/>
            <a:ext cx="3994559" cy="5248907"/>
          </a:xfrm>
          <a:prstGeom prst="rect">
            <a:avLst/>
          </a:prstGeom>
          <a:noFill/>
        </p:spPr>
        <p:txBody>
          <a:bodyPr wrap="square" rtlCol="0" anchor="t">
            <a:noAutofit/>
          </a:bodyPr>
          <a:lstStyle/>
          <a:p>
            <a:pPr eaLnBrk="0" hangingPunct="0">
              <a:lnSpc>
                <a:spcPct val="100000"/>
              </a:lnSpc>
            </a:pPr>
            <a:r>
              <a:rPr lang="nl-NL" sz="2000" kern="1200" dirty="0">
                <a:solidFill>
                  <a:schemeClr val="tx1"/>
                </a:solidFill>
                <a:effectLst/>
                <a:latin typeface="+mn-lt"/>
                <a:ea typeface="+mn-ea"/>
                <a:cs typeface="+mn-cs"/>
              </a:rPr>
              <a:t>Uw digitale dienstverlening aan burgers en bedrijven</a:t>
            </a:r>
          </a:p>
          <a:p>
            <a:pPr eaLnBrk="0" hangingPunct="0">
              <a:lnSpc>
                <a:spcPct val="100000"/>
              </a:lnSpc>
            </a:pPr>
            <a:r>
              <a:rPr lang="nl-NL" sz="2000" kern="1200" dirty="0">
                <a:solidFill>
                  <a:schemeClr val="tx1"/>
                </a:solidFill>
                <a:effectLst/>
                <a:latin typeface="+mn-lt"/>
                <a:ea typeface="+mn-ea"/>
                <a:cs typeface="+mn-cs"/>
              </a:rPr>
              <a:t>is veilig, herkenbaar en makkelijk door het gebruik van uniforme standaarden</a:t>
            </a:r>
          </a:p>
          <a:p>
            <a:pPr eaLnBrk="0" hangingPunct="0">
              <a:lnSpc>
                <a:spcPct val="100000"/>
              </a:lnSpc>
            </a:pPr>
            <a:r>
              <a:rPr lang="nl-NL" sz="2000" kern="1200" dirty="0">
                <a:solidFill>
                  <a:schemeClr val="tx1"/>
                </a:solidFill>
                <a:effectLst/>
                <a:latin typeface="+mn-lt"/>
                <a:ea typeface="+mn-ea"/>
                <a:cs typeface="+mn-cs"/>
              </a:rPr>
              <a:t>en stelsels.</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Daarvoor maken we samen sector overstijgende afspraken.</a:t>
            </a:r>
          </a:p>
          <a:p>
            <a:pPr eaLnBrk="0" hangingPunct="0">
              <a:lnSpc>
                <a:spcPct val="100000"/>
              </a:lnSpc>
            </a:pPr>
            <a:endParaRPr lang="nl-NL" sz="2000" kern="1200" dirty="0">
              <a:solidFill>
                <a:schemeClr val="tx1"/>
              </a:solidFill>
              <a:effectLst/>
              <a:latin typeface="+mn-lt"/>
              <a:ea typeface="+mn-ea"/>
              <a:cs typeface="+mn-cs"/>
            </a:endParaRPr>
          </a:p>
          <a:p>
            <a:pPr eaLnBrk="0" hangingPunct="0">
              <a:lnSpc>
                <a:spcPct val="100000"/>
              </a:lnSpc>
            </a:pPr>
            <a:r>
              <a:rPr lang="nl-NL" sz="2000" kern="1200" dirty="0">
                <a:solidFill>
                  <a:schemeClr val="tx1"/>
                </a:solidFill>
                <a:effectLst/>
                <a:latin typeface="+mn-lt"/>
                <a:ea typeface="+mn-ea"/>
                <a:cs typeface="+mn-cs"/>
              </a:rPr>
              <a:t>Logius heeft de regie op</a:t>
            </a:r>
          </a:p>
          <a:p>
            <a:pPr eaLnBrk="0" hangingPunct="0">
              <a:lnSpc>
                <a:spcPct val="100000"/>
              </a:lnSpc>
            </a:pPr>
            <a:r>
              <a:rPr lang="nl-NL" sz="2000" kern="1200" dirty="0">
                <a:solidFill>
                  <a:schemeClr val="tx1"/>
                </a:solidFill>
                <a:effectLst/>
                <a:latin typeface="+mn-lt"/>
                <a:ea typeface="+mn-ea"/>
                <a:cs typeface="+mn-cs"/>
              </a:rPr>
              <a:t>het maken, vastleggen</a:t>
            </a:r>
          </a:p>
          <a:p>
            <a:pPr eaLnBrk="0" hangingPunct="0">
              <a:lnSpc>
                <a:spcPct val="100000"/>
              </a:lnSpc>
            </a:pPr>
            <a:r>
              <a:rPr lang="nl-NL" sz="2000" kern="1200" dirty="0">
                <a:solidFill>
                  <a:schemeClr val="tx1"/>
                </a:solidFill>
                <a:effectLst/>
                <a:latin typeface="+mn-lt"/>
                <a:ea typeface="+mn-ea"/>
                <a:cs typeface="+mn-cs"/>
              </a:rPr>
              <a:t>en actualiseren van die afspraken en organiseert daarvoor publiek-private samenwerking.</a:t>
            </a:r>
          </a:p>
        </p:txBody>
      </p:sp>
      <p:cxnSp>
        <p:nvCxnSpPr>
          <p:cNvPr id="41" name="Straight Connector 8">
            <a:extLst>
              <a:ext uri="{FF2B5EF4-FFF2-40B4-BE49-F238E27FC236}">
                <a16:creationId xmlns="" xmlns:a16="http://schemas.microsoft.com/office/drawing/2014/main" id="{A2511EAB-52DE-7A45-BF7B-52D972E671CD}"/>
              </a:ext>
            </a:extLst>
          </p:cNvPr>
          <p:cNvCxnSpPr>
            <a:cxnSpLocks/>
          </p:cNvCxnSpPr>
          <p:nvPr userDrawn="1"/>
        </p:nvCxnSpPr>
        <p:spPr>
          <a:xfrm>
            <a:off x="1348756" y="4030435"/>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Tekstvak 41">
            <a:extLst>
              <a:ext uri="{FF2B5EF4-FFF2-40B4-BE49-F238E27FC236}">
                <a16:creationId xmlns="" xmlns:a16="http://schemas.microsoft.com/office/drawing/2014/main" id="{4E27D129-A232-5344-8803-9E86ACD54AE1}"/>
              </a:ext>
            </a:extLst>
          </p:cNvPr>
          <p:cNvSpPr txBox="1"/>
          <p:nvPr userDrawn="1"/>
        </p:nvSpPr>
        <p:spPr>
          <a:xfrm>
            <a:off x="1348754" y="2848165"/>
            <a:ext cx="21689663" cy="902918"/>
          </a:xfrm>
          <a:prstGeom prst="rect">
            <a:avLst/>
          </a:prstGeom>
          <a:noFill/>
        </p:spPr>
        <p:txBody>
          <a:bodyPr wrap="square" rtlCol="0" anchor="b" anchorCtr="0">
            <a:noAutofit/>
          </a:bodyPr>
          <a:lstStyle/>
          <a:p>
            <a:pPr algn="l"/>
            <a:r>
              <a:rPr lang="nl-NL" sz="4800" b="1" dirty="0">
                <a:solidFill>
                  <a:srgbClr val="39870C"/>
                </a:solidFill>
              </a:rPr>
              <a:t>Samen zorgen we voor een </a:t>
            </a:r>
          </a:p>
          <a:p>
            <a:pPr algn="l"/>
            <a:r>
              <a:rPr lang="nl-NL" sz="4800" b="1" dirty="0">
                <a:solidFill>
                  <a:srgbClr val="39870C"/>
                </a:solidFill>
              </a:rPr>
              <a:t>digitale overheid die werkt voor iedereen.</a:t>
            </a:r>
          </a:p>
        </p:txBody>
      </p:sp>
      <p:pic>
        <p:nvPicPr>
          <p:cNvPr id="10" name="Picture 9" descr="Shape&#10;&#10;Description automatically generated with medium confidence">
            <a:extLst>
              <a:ext uri="{FF2B5EF4-FFF2-40B4-BE49-F238E27FC236}">
                <a16:creationId xmlns="" xmlns:a16="http://schemas.microsoft.com/office/drawing/2014/main" id="{BADD221D-55F2-4301-3E80-290CCA07954C}"/>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913745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Centrale boodschap + domein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grpSp>
        <p:nvGrpSpPr>
          <p:cNvPr id="2" name="Groep 1">
            <a:extLst>
              <a:ext uri="{FF2B5EF4-FFF2-40B4-BE49-F238E27FC236}">
                <a16:creationId xmlns="" xmlns:a16="http://schemas.microsoft.com/office/drawing/2014/main" id="{A45183C3-A470-5249-9062-F3AB735C6B7E}"/>
              </a:ext>
            </a:extLst>
          </p:cNvPr>
          <p:cNvGrpSpPr/>
          <p:nvPr userDrawn="1"/>
        </p:nvGrpSpPr>
        <p:grpSpPr>
          <a:xfrm>
            <a:off x="1506537" y="4760411"/>
            <a:ext cx="21531880" cy="5081964"/>
            <a:chOff x="1506537" y="5516650"/>
            <a:chExt cx="21531880" cy="5081964"/>
          </a:xfrm>
        </p:grpSpPr>
        <p:sp>
          <p:nvSpPr>
            <p:cNvPr id="12" name="Tekstvak 11">
              <a:extLst>
                <a:ext uri="{FF2B5EF4-FFF2-40B4-BE49-F238E27FC236}">
                  <a16:creationId xmlns="" xmlns:a16="http://schemas.microsoft.com/office/drawing/2014/main" id="{E9CA1229-1726-EC45-B30C-3F785FEF7BC4}"/>
                </a:ext>
              </a:extLst>
            </p:cNvPr>
            <p:cNvSpPr txBox="1"/>
            <p:nvPr userDrawn="1"/>
          </p:nvSpPr>
          <p:spPr>
            <a:xfrm>
              <a:off x="1506537" y="8779950"/>
              <a:ext cx="2827719"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Toegang</a:t>
              </a:r>
              <a:endParaRPr lang="nl-NL" sz="2800" kern="1200" dirty="0">
                <a:solidFill>
                  <a:schemeClr val="tx1"/>
                </a:solidFill>
                <a:effectLst/>
                <a:latin typeface="+mn-lt"/>
                <a:ea typeface="+mn-ea"/>
                <a:cs typeface="+mn-cs"/>
              </a:endParaRPr>
            </a:p>
          </p:txBody>
        </p:sp>
        <p:sp>
          <p:nvSpPr>
            <p:cNvPr id="14" name="Tekstvak 13">
              <a:extLst>
                <a:ext uri="{FF2B5EF4-FFF2-40B4-BE49-F238E27FC236}">
                  <a16:creationId xmlns="" xmlns:a16="http://schemas.microsoft.com/office/drawing/2014/main" id="{9B4D0847-5D26-FE4E-981B-6A8F12F9C49A}"/>
                </a:ext>
              </a:extLst>
            </p:cNvPr>
            <p:cNvSpPr txBox="1"/>
            <p:nvPr userDrawn="1"/>
          </p:nvSpPr>
          <p:spPr>
            <a:xfrm>
              <a:off x="19609543" y="8790387"/>
              <a:ext cx="3428874"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Regie op stelsels en standaarden</a:t>
              </a:r>
              <a:endParaRPr lang="nl-NL" sz="2800" kern="1200" dirty="0">
                <a:solidFill>
                  <a:schemeClr val="tx1"/>
                </a:solidFill>
                <a:effectLst/>
                <a:latin typeface="+mn-lt"/>
                <a:ea typeface="+mn-ea"/>
                <a:cs typeface="+mn-cs"/>
              </a:endParaRPr>
            </a:p>
          </p:txBody>
        </p:sp>
        <p:sp>
          <p:nvSpPr>
            <p:cNvPr id="15" name="Tekstvak 14">
              <a:extLst>
                <a:ext uri="{FF2B5EF4-FFF2-40B4-BE49-F238E27FC236}">
                  <a16:creationId xmlns="" xmlns:a16="http://schemas.microsoft.com/office/drawing/2014/main" id="{6119D2B6-C751-2249-A144-BCE48F96AA83}"/>
                </a:ext>
              </a:extLst>
            </p:cNvPr>
            <p:cNvSpPr txBox="1"/>
            <p:nvPr userDrawn="1"/>
          </p:nvSpPr>
          <p:spPr>
            <a:xfrm>
              <a:off x="15046871" y="8779950"/>
              <a:ext cx="3566622"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Infrastructuur</a:t>
              </a:r>
              <a:endParaRPr lang="nl-NL" sz="2800" kern="1200" dirty="0">
                <a:solidFill>
                  <a:schemeClr val="tx1"/>
                </a:solidFill>
                <a:effectLst/>
                <a:latin typeface="+mn-lt"/>
                <a:ea typeface="+mn-ea"/>
                <a:cs typeface="+mn-cs"/>
              </a:endParaRPr>
            </a:p>
          </p:txBody>
        </p:sp>
        <p:sp>
          <p:nvSpPr>
            <p:cNvPr id="16" name="Tekstvak 15">
              <a:extLst>
                <a:ext uri="{FF2B5EF4-FFF2-40B4-BE49-F238E27FC236}">
                  <a16:creationId xmlns="" xmlns:a16="http://schemas.microsoft.com/office/drawing/2014/main" id="{A7CB083D-98FB-FC4B-ACBB-88B3D899262B}"/>
                </a:ext>
              </a:extLst>
            </p:cNvPr>
            <p:cNvSpPr txBox="1"/>
            <p:nvPr userDrawn="1"/>
          </p:nvSpPr>
          <p:spPr>
            <a:xfrm>
              <a:off x="10505992" y="8788677"/>
              <a:ext cx="3375185" cy="1808227"/>
            </a:xfrm>
            <a:prstGeom prst="rect">
              <a:avLst/>
            </a:prstGeom>
            <a:noFill/>
          </p:spPr>
          <p:txBody>
            <a:bodyPr wrap="square" rtlCol="0">
              <a:noAutofit/>
            </a:bodyPr>
            <a:lstStyle/>
            <a:p>
              <a:pPr algn="ctr"/>
              <a:r>
                <a:rPr lang="nl-NL" sz="2800" b="1" kern="1200" dirty="0" err="1">
                  <a:solidFill>
                    <a:schemeClr val="tx1"/>
                  </a:solidFill>
                  <a:effectLst/>
                  <a:latin typeface="+mn-lt"/>
                  <a:ea typeface="+mn-ea"/>
                  <a:cs typeface="+mn-cs"/>
                </a:rPr>
                <a:t>Gegevens-uitwisseling</a:t>
              </a:r>
              <a:endParaRPr lang="nl-NL" sz="2800" kern="1200" dirty="0">
                <a:solidFill>
                  <a:schemeClr val="tx1"/>
                </a:solidFill>
                <a:effectLst/>
                <a:latin typeface="+mn-lt"/>
                <a:ea typeface="+mn-ea"/>
                <a:cs typeface="+mn-cs"/>
              </a:endParaRPr>
            </a:p>
          </p:txBody>
        </p:sp>
        <p:sp>
          <p:nvSpPr>
            <p:cNvPr id="17" name="Tekstvak 16">
              <a:extLst>
                <a:ext uri="{FF2B5EF4-FFF2-40B4-BE49-F238E27FC236}">
                  <a16:creationId xmlns="" xmlns:a16="http://schemas.microsoft.com/office/drawing/2014/main" id="{27658245-9BAD-3543-B0A1-4452188CA6A2}"/>
                </a:ext>
              </a:extLst>
            </p:cNvPr>
            <p:cNvSpPr txBox="1"/>
            <p:nvPr userDrawn="1"/>
          </p:nvSpPr>
          <p:spPr>
            <a:xfrm>
              <a:off x="6143132" y="8779950"/>
              <a:ext cx="2827719"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Interactie</a:t>
              </a:r>
              <a:endParaRPr lang="nl-NL" sz="2800" kern="1200" dirty="0">
                <a:solidFill>
                  <a:schemeClr val="tx1"/>
                </a:solidFill>
                <a:effectLst/>
                <a:latin typeface="+mn-lt"/>
                <a:ea typeface="+mn-ea"/>
                <a:cs typeface="+mn-cs"/>
              </a:endParaRPr>
            </a:p>
          </p:txBody>
        </p:sp>
        <p:pic>
          <p:nvPicPr>
            <p:cNvPr id="19" name="Afbeelding 18">
              <a:extLst>
                <a:ext uri="{FF2B5EF4-FFF2-40B4-BE49-F238E27FC236}">
                  <a16:creationId xmlns="" xmlns:a16="http://schemas.microsoft.com/office/drawing/2014/main" id="{12A9600F-7BDF-954C-84F2-C0D37ADC516A}"/>
                </a:ext>
              </a:extLst>
            </p:cNvPr>
            <p:cNvPicPr>
              <a:picLocks noChangeAspect="1"/>
            </p:cNvPicPr>
            <p:nvPr userDrawn="1"/>
          </p:nvPicPr>
          <p:blipFill>
            <a:blip r:embed="rId4"/>
            <a:stretch>
              <a:fillRect/>
            </a:stretch>
          </p:blipFill>
          <p:spPr>
            <a:xfrm>
              <a:off x="1506537" y="5516650"/>
              <a:ext cx="21374100" cy="2806700"/>
            </a:xfrm>
            <a:prstGeom prst="rect">
              <a:avLst/>
            </a:prstGeom>
          </p:spPr>
        </p:pic>
      </p:grpSp>
      <p:cxnSp>
        <p:nvCxnSpPr>
          <p:cNvPr id="24" name="Straight Connector 8">
            <a:extLst>
              <a:ext uri="{FF2B5EF4-FFF2-40B4-BE49-F238E27FC236}">
                <a16:creationId xmlns="" xmlns:a16="http://schemas.microsoft.com/office/drawing/2014/main" id="{A86A9338-608F-5246-A82E-34EA0E531728}"/>
              </a:ext>
            </a:extLst>
          </p:cNvPr>
          <p:cNvCxnSpPr>
            <a:cxnSpLocks/>
          </p:cNvCxnSpPr>
          <p:nvPr userDrawn="1"/>
        </p:nvCxnSpPr>
        <p:spPr>
          <a:xfrm>
            <a:off x="1348756" y="4030435"/>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 xmlns:a16="http://schemas.microsoft.com/office/drawing/2014/main" id="{94B8A03A-FF4E-A646-AD0D-030EA500E577}"/>
              </a:ext>
            </a:extLst>
          </p:cNvPr>
          <p:cNvSpPr txBox="1"/>
          <p:nvPr userDrawn="1"/>
        </p:nvSpPr>
        <p:spPr>
          <a:xfrm>
            <a:off x="1348754" y="2848165"/>
            <a:ext cx="21689663" cy="902918"/>
          </a:xfrm>
          <a:prstGeom prst="rect">
            <a:avLst/>
          </a:prstGeom>
          <a:noFill/>
        </p:spPr>
        <p:txBody>
          <a:bodyPr wrap="square" rtlCol="0" anchor="b" anchorCtr="0">
            <a:noAutofit/>
          </a:bodyPr>
          <a:lstStyle/>
          <a:p>
            <a:pPr algn="l"/>
            <a:r>
              <a:rPr lang="nl-NL" sz="4800" b="1" dirty="0">
                <a:solidFill>
                  <a:srgbClr val="39870C"/>
                </a:solidFill>
              </a:rPr>
              <a:t>Samen zorgen we voor een </a:t>
            </a:r>
          </a:p>
          <a:p>
            <a:pPr algn="l"/>
            <a:r>
              <a:rPr lang="nl-NL" sz="4800" b="1" dirty="0">
                <a:solidFill>
                  <a:srgbClr val="39870C"/>
                </a:solidFill>
              </a:rPr>
              <a:t>digitale overheid die werkt voor iedereen.</a:t>
            </a:r>
          </a:p>
        </p:txBody>
      </p:sp>
      <p:pic>
        <p:nvPicPr>
          <p:cNvPr id="3" name="Picture 2">
            <a:extLst>
              <a:ext uri="{FF2B5EF4-FFF2-40B4-BE49-F238E27FC236}">
                <a16:creationId xmlns="" xmlns:a16="http://schemas.microsoft.com/office/drawing/2014/main" id="{9E323D46-EDB5-8EB4-FD6B-CC3CF01E6D29}"/>
              </a:ext>
            </a:extLst>
          </p:cNvPr>
          <p:cNvPicPr>
            <a:picLocks noChangeAspect="1"/>
          </p:cNvPicPr>
          <p:nvPr userDrawn="1"/>
        </p:nvPicPr>
        <p:blipFill>
          <a:blip r:embed="rId5"/>
          <a:stretch>
            <a:fillRect/>
          </a:stretch>
        </p:blipFill>
        <p:spPr>
          <a:xfrm>
            <a:off x="20073938" y="4760411"/>
            <a:ext cx="2806699" cy="2806699"/>
          </a:xfrm>
          <a:prstGeom prst="rect">
            <a:avLst/>
          </a:prstGeom>
        </p:spPr>
      </p:pic>
      <p:pic>
        <p:nvPicPr>
          <p:cNvPr id="5" name="Picture 4">
            <a:extLst>
              <a:ext uri="{FF2B5EF4-FFF2-40B4-BE49-F238E27FC236}">
                <a16:creationId xmlns="" xmlns:a16="http://schemas.microsoft.com/office/drawing/2014/main" id="{3E63217B-402D-63A8-A352-6DCF88FA41A7}"/>
              </a:ext>
            </a:extLst>
          </p:cNvPr>
          <p:cNvPicPr>
            <a:picLocks noChangeAspect="1"/>
          </p:cNvPicPr>
          <p:nvPr userDrawn="1"/>
        </p:nvPicPr>
        <p:blipFill>
          <a:blip r:embed="rId6"/>
          <a:stretch>
            <a:fillRect/>
          </a:stretch>
        </p:blipFill>
        <p:spPr>
          <a:xfrm>
            <a:off x="15454290" y="4771269"/>
            <a:ext cx="2806700" cy="2806700"/>
          </a:xfrm>
          <a:prstGeom prst="rect">
            <a:avLst/>
          </a:prstGeom>
        </p:spPr>
      </p:pic>
      <p:pic>
        <p:nvPicPr>
          <p:cNvPr id="7" name="Picture 6">
            <a:extLst>
              <a:ext uri="{FF2B5EF4-FFF2-40B4-BE49-F238E27FC236}">
                <a16:creationId xmlns="" xmlns:a16="http://schemas.microsoft.com/office/drawing/2014/main" id="{1991B6BB-83BC-6DAA-CEE2-10737199CF6F}"/>
              </a:ext>
            </a:extLst>
          </p:cNvPr>
          <p:cNvPicPr>
            <a:picLocks noChangeAspect="1"/>
          </p:cNvPicPr>
          <p:nvPr userDrawn="1"/>
        </p:nvPicPr>
        <p:blipFill>
          <a:blip r:embed="rId7"/>
          <a:stretch>
            <a:fillRect/>
          </a:stretch>
        </p:blipFill>
        <p:spPr>
          <a:xfrm>
            <a:off x="10811813" y="4739393"/>
            <a:ext cx="2827717" cy="2827717"/>
          </a:xfrm>
          <a:prstGeom prst="rect">
            <a:avLst/>
          </a:prstGeom>
        </p:spPr>
      </p:pic>
      <p:pic>
        <p:nvPicPr>
          <p:cNvPr id="8" name="Picture 7">
            <a:extLst>
              <a:ext uri="{FF2B5EF4-FFF2-40B4-BE49-F238E27FC236}">
                <a16:creationId xmlns="" xmlns:a16="http://schemas.microsoft.com/office/drawing/2014/main" id="{D5470C77-6441-BDC8-B696-F709981359B9}"/>
              </a:ext>
            </a:extLst>
          </p:cNvPr>
          <p:cNvPicPr>
            <a:picLocks noChangeAspect="1"/>
          </p:cNvPicPr>
          <p:nvPr userDrawn="1"/>
        </p:nvPicPr>
        <p:blipFill>
          <a:blip r:embed="rId8"/>
          <a:stretch>
            <a:fillRect/>
          </a:stretch>
        </p:blipFill>
        <p:spPr>
          <a:xfrm>
            <a:off x="1506537" y="4760411"/>
            <a:ext cx="2827718" cy="2827718"/>
          </a:xfrm>
          <a:prstGeom prst="rect">
            <a:avLst/>
          </a:prstGeom>
        </p:spPr>
      </p:pic>
      <p:pic>
        <p:nvPicPr>
          <p:cNvPr id="9" name="Picture 8">
            <a:extLst>
              <a:ext uri="{FF2B5EF4-FFF2-40B4-BE49-F238E27FC236}">
                <a16:creationId xmlns="" xmlns:a16="http://schemas.microsoft.com/office/drawing/2014/main" id="{A618BC40-1251-D6B2-A644-F8D290D4A326}"/>
              </a:ext>
            </a:extLst>
          </p:cNvPr>
          <p:cNvPicPr>
            <a:picLocks noChangeAspect="1"/>
          </p:cNvPicPr>
          <p:nvPr userDrawn="1"/>
        </p:nvPicPr>
        <p:blipFill>
          <a:blip r:embed="rId9"/>
          <a:stretch>
            <a:fillRect/>
          </a:stretch>
        </p:blipFill>
        <p:spPr>
          <a:xfrm>
            <a:off x="6159175" y="4760411"/>
            <a:ext cx="2827718" cy="2827718"/>
          </a:xfrm>
          <a:prstGeom prst="rect">
            <a:avLst/>
          </a:prstGeom>
        </p:spPr>
      </p:pic>
      <p:sp>
        <p:nvSpPr>
          <p:cNvPr id="18" name="TextBox 17">
            <a:extLst>
              <a:ext uri="{FF2B5EF4-FFF2-40B4-BE49-F238E27FC236}">
                <a16:creationId xmlns="" xmlns:a16="http://schemas.microsoft.com/office/drawing/2014/main" id="{4B50D5D2-ECA6-D859-2240-5A4995E3C8C6}"/>
              </a:ext>
            </a:extLst>
          </p:cNvPr>
          <p:cNvSpPr txBox="1"/>
          <p:nvPr userDrawn="1"/>
        </p:nvSpPr>
        <p:spPr>
          <a:xfrm>
            <a:off x="2159000" y="13233400"/>
            <a:ext cx="0" cy="0"/>
          </a:xfrm>
          <a:prstGeom prst="rect">
            <a:avLst/>
          </a:prstGeom>
          <a:noFill/>
        </p:spPr>
        <p:txBody>
          <a:bodyPr wrap="none" rtlCol="0">
            <a:noAutofit/>
          </a:bodyPr>
          <a:lstStyle/>
          <a:p>
            <a:pPr algn="l"/>
            <a:endParaRPr lang="x-none" sz="2400" dirty="0" err="1"/>
          </a:p>
        </p:txBody>
      </p:sp>
      <p:sp>
        <p:nvSpPr>
          <p:cNvPr id="20" name="TextBox 19">
            <a:extLst>
              <a:ext uri="{FF2B5EF4-FFF2-40B4-BE49-F238E27FC236}">
                <a16:creationId xmlns="" xmlns:a16="http://schemas.microsoft.com/office/drawing/2014/main" id="{9B17EC85-93E5-020B-2057-407766375B2F}"/>
              </a:ext>
            </a:extLst>
          </p:cNvPr>
          <p:cNvSpPr txBox="1"/>
          <p:nvPr userDrawn="1"/>
        </p:nvSpPr>
        <p:spPr>
          <a:xfrm>
            <a:off x="2717800" y="13030200"/>
            <a:ext cx="0" cy="0"/>
          </a:xfrm>
          <a:prstGeom prst="rect">
            <a:avLst/>
          </a:prstGeom>
          <a:noFill/>
        </p:spPr>
        <p:txBody>
          <a:bodyPr wrap="none" rtlCol="0">
            <a:noAutofit/>
          </a:bodyPr>
          <a:lstStyle/>
          <a:p>
            <a:pPr algn="l"/>
            <a:endParaRPr lang="x-none" sz="2400" dirty="0" err="1"/>
          </a:p>
        </p:txBody>
      </p:sp>
      <p:pic>
        <p:nvPicPr>
          <p:cNvPr id="11" name="Picture 10" descr="Shape&#10;&#10;Description automatically generated with medium confidence">
            <a:extLst>
              <a:ext uri="{FF2B5EF4-FFF2-40B4-BE49-F238E27FC236}">
                <a16:creationId xmlns="" xmlns:a16="http://schemas.microsoft.com/office/drawing/2014/main" id="{49A973DC-011C-8B0D-A581-FFDE2A291EEE}"/>
              </a:ext>
            </a:extLst>
          </p:cNvPr>
          <p:cNvPicPr>
            <a:picLocks noChangeAspect="1"/>
          </p:cNvPicPr>
          <p:nvPr userDrawn="1"/>
        </p:nvPicPr>
        <p:blipFill>
          <a:blip r:embed="rId10">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4168182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Missie Logiu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9" name="Straight Connector 8">
            <a:extLst>
              <a:ext uri="{FF2B5EF4-FFF2-40B4-BE49-F238E27FC236}">
                <a16:creationId xmlns="" xmlns:a16="http://schemas.microsoft.com/office/drawing/2014/main" id="{31EF27C3-F59F-43D6-AAAF-8DA7D3A4CA7E}"/>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 xmlns:a16="http://schemas.microsoft.com/office/drawing/2014/main" id="{4FE154AE-9169-B644-B559-601C2BB32DFF}"/>
              </a:ext>
            </a:extLst>
          </p:cNvPr>
          <p:cNvSpPr txBox="1"/>
          <p:nvPr userDrawn="1"/>
        </p:nvSpPr>
        <p:spPr>
          <a:xfrm>
            <a:off x="1348754" y="2113380"/>
            <a:ext cx="21689663" cy="902918"/>
          </a:xfrm>
          <a:prstGeom prst="rect">
            <a:avLst/>
          </a:prstGeom>
          <a:noFill/>
        </p:spPr>
        <p:txBody>
          <a:bodyPr wrap="square" rtlCol="0" anchor="b" anchorCtr="0">
            <a:noAutofit/>
          </a:bodyPr>
          <a:lstStyle/>
          <a:p>
            <a:pPr algn="l"/>
            <a:r>
              <a:rPr lang="nl-NL" sz="4800" b="1" dirty="0">
                <a:solidFill>
                  <a:srgbClr val="39870C"/>
                </a:solidFill>
              </a:rPr>
              <a:t>Missie van Logius</a:t>
            </a:r>
          </a:p>
        </p:txBody>
      </p:sp>
      <p:sp>
        <p:nvSpPr>
          <p:cNvPr id="21" name="Afgeronde rechthoek 20">
            <a:extLst>
              <a:ext uri="{FF2B5EF4-FFF2-40B4-BE49-F238E27FC236}">
                <a16:creationId xmlns="" xmlns:a16="http://schemas.microsoft.com/office/drawing/2014/main" id="{3CF99B95-9F48-3148-AC26-EFE5C107E7BB}"/>
              </a:ext>
            </a:extLst>
          </p:cNvPr>
          <p:cNvSpPr/>
          <p:nvPr userDrawn="1"/>
        </p:nvSpPr>
        <p:spPr>
          <a:xfrm>
            <a:off x="1348754" y="3707655"/>
            <a:ext cx="21689663" cy="1967044"/>
          </a:xfrm>
          <a:prstGeom prst="roundRect">
            <a:avLst/>
          </a:prstGeom>
          <a:solidFill>
            <a:srgbClr val="EB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2400" b="0" kern="1200" dirty="0">
                <a:solidFill>
                  <a:schemeClr val="tx1"/>
                </a:solidFill>
                <a:effectLst/>
                <a:latin typeface="+mn-lt"/>
                <a:ea typeface="+mn-ea"/>
                <a:cs typeface="+mn-cs"/>
              </a:rPr>
              <a:t>Logius gelooft in een overheid die altijd, overal en voor iedereen beschikbaar en toegankelijk is. Daarom bieden we</a:t>
            </a:r>
          </a:p>
          <a:p>
            <a:pPr marL="0" marR="0" lvl="0" indent="0" algn="ctr" defTabSz="457200" rtl="0" eaLnBrk="1" fontAlgn="auto" latinLnBrk="0" hangingPunct="1">
              <a:lnSpc>
                <a:spcPct val="100000"/>
              </a:lnSpc>
              <a:spcBef>
                <a:spcPts val="0"/>
              </a:spcBef>
              <a:spcAft>
                <a:spcPts val="0"/>
              </a:spcAft>
              <a:buClrTx/>
              <a:buSzTx/>
              <a:buFontTx/>
              <a:buNone/>
              <a:tabLst/>
              <a:defRPr/>
            </a:pPr>
            <a:r>
              <a:rPr lang="nl-NL" sz="2400" b="0" kern="1200" dirty="0">
                <a:solidFill>
                  <a:schemeClr val="tx1"/>
                </a:solidFill>
                <a:effectLst/>
                <a:latin typeface="+mn-lt"/>
                <a:ea typeface="+mn-ea"/>
                <a:cs typeface="+mn-cs"/>
              </a:rPr>
              <a:t>Publieke organisaties producten en diensten waarmee we er samen voor zorgen dat burgers en bedrijven digitaal</a:t>
            </a:r>
          </a:p>
          <a:p>
            <a:pPr marL="0" marR="0" lvl="0" indent="0" algn="ctr" defTabSz="457200" rtl="0" eaLnBrk="1" fontAlgn="auto" latinLnBrk="0" hangingPunct="1">
              <a:lnSpc>
                <a:spcPct val="100000"/>
              </a:lnSpc>
              <a:spcBef>
                <a:spcPts val="0"/>
              </a:spcBef>
              <a:spcAft>
                <a:spcPts val="0"/>
              </a:spcAft>
              <a:buClrTx/>
              <a:buSzTx/>
              <a:buFontTx/>
              <a:buNone/>
              <a:tabLst/>
              <a:defRPr/>
            </a:pPr>
            <a:r>
              <a:rPr lang="nl-NL" sz="2400" b="0" kern="1200" dirty="0">
                <a:solidFill>
                  <a:schemeClr val="tx1"/>
                </a:solidFill>
                <a:effectLst/>
                <a:latin typeface="+mn-lt"/>
                <a:ea typeface="+mn-ea"/>
                <a:cs typeface="+mn-cs"/>
              </a:rPr>
              <a:t>zaken kunnen regelen met de overheid. Dat doen we vakkundig, betrouwbaar en in eenvoud. </a:t>
            </a:r>
          </a:p>
        </p:txBody>
      </p:sp>
      <p:grpSp>
        <p:nvGrpSpPr>
          <p:cNvPr id="22" name="Groep 21">
            <a:extLst>
              <a:ext uri="{FF2B5EF4-FFF2-40B4-BE49-F238E27FC236}">
                <a16:creationId xmlns="" xmlns:a16="http://schemas.microsoft.com/office/drawing/2014/main" id="{85FC5992-31CA-D841-A26F-65A4F60D56CE}"/>
              </a:ext>
            </a:extLst>
          </p:cNvPr>
          <p:cNvGrpSpPr/>
          <p:nvPr userDrawn="1"/>
        </p:nvGrpSpPr>
        <p:grpSpPr>
          <a:xfrm>
            <a:off x="1506537" y="6366056"/>
            <a:ext cx="21531880" cy="5081964"/>
            <a:chOff x="1506537" y="5516650"/>
            <a:chExt cx="21531880" cy="5081964"/>
          </a:xfrm>
        </p:grpSpPr>
        <p:sp>
          <p:nvSpPr>
            <p:cNvPr id="23" name="Tekstvak 22">
              <a:extLst>
                <a:ext uri="{FF2B5EF4-FFF2-40B4-BE49-F238E27FC236}">
                  <a16:creationId xmlns="" xmlns:a16="http://schemas.microsoft.com/office/drawing/2014/main" id="{CB12E3FA-BEB7-AF40-A3D9-964AE9A46783}"/>
                </a:ext>
              </a:extLst>
            </p:cNvPr>
            <p:cNvSpPr txBox="1"/>
            <p:nvPr userDrawn="1"/>
          </p:nvSpPr>
          <p:spPr>
            <a:xfrm>
              <a:off x="1506537" y="8779950"/>
              <a:ext cx="2827719"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Toegang</a:t>
              </a:r>
              <a:endParaRPr lang="nl-NL" sz="2800" kern="1200" dirty="0">
                <a:solidFill>
                  <a:schemeClr val="tx1"/>
                </a:solidFill>
                <a:effectLst/>
                <a:latin typeface="+mn-lt"/>
                <a:ea typeface="+mn-ea"/>
                <a:cs typeface="+mn-cs"/>
              </a:endParaRPr>
            </a:p>
          </p:txBody>
        </p:sp>
        <p:sp>
          <p:nvSpPr>
            <p:cNvPr id="24" name="Tekstvak 23">
              <a:extLst>
                <a:ext uri="{FF2B5EF4-FFF2-40B4-BE49-F238E27FC236}">
                  <a16:creationId xmlns="" xmlns:a16="http://schemas.microsoft.com/office/drawing/2014/main" id="{CB07EF12-E302-284F-9F61-01A992055B17}"/>
                </a:ext>
              </a:extLst>
            </p:cNvPr>
            <p:cNvSpPr txBox="1"/>
            <p:nvPr userDrawn="1"/>
          </p:nvSpPr>
          <p:spPr>
            <a:xfrm>
              <a:off x="19609543" y="8790387"/>
              <a:ext cx="3428874"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Regie op stelsels en standaarden</a:t>
              </a:r>
              <a:endParaRPr lang="nl-NL" sz="2800" kern="1200" dirty="0">
                <a:solidFill>
                  <a:schemeClr val="tx1"/>
                </a:solidFill>
                <a:effectLst/>
                <a:latin typeface="+mn-lt"/>
                <a:ea typeface="+mn-ea"/>
                <a:cs typeface="+mn-cs"/>
              </a:endParaRPr>
            </a:p>
          </p:txBody>
        </p:sp>
        <p:sp>
          <p:nvSpPr>
            <p:cNvPr id="25" name="Tekstvak 24">
              <a:extLst>
                <a:ext uri="{FF2B5EF4-FFF2-40B4-BE49-F238E27FC236}">
                  <a16:creationId xmlns="" xmlns:a16="http://schemas.microsoft.com/office/drawing/2014/main" id="{583A5319-07F3-A34E-B751-D51D64287EB7}"/>
                </a:ext>
              </a:extLst>
            </p:cNvPr>
            <p:cNvSpPr txBox="1"/>
            <p:nvPr userDrawn="1"/>
          </p:nvSpPr>
          <p:spPr>
            <a:xfrm>
              <a:off x="15046871" y="8779950"/>
              <a:ext cx="3566622"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Infrastructuur</a:t>
              </a:r>
              <a:endParaRPr lang="nl-NL" sz="2800" kern="1200" dirty="0">
                <a:solidFill>
                  <a:schemeClr val="tx1"/>
                </a:solidFill>
                <a:effectLst/>
                <a:latin typeface="+mn-lt"/>
                <a:ea typeface="+mn-ea"/>
                <a:cs typeface="+mn-cs"/>
              </a:endParaRPr>
            </a:p>
          </p:txBody>
        </p:sp>
        <p:sp>
          <p:nvSpPr>
            <p:cNvPr id="26" name="Tekstvak 25">
              <a:extLst>
                <a:ext uri="{FF2B5EF4-FFF2-40B4-BE49-F238E27FC236}">
                  <a16:creationId xmlns="" xmlns:a16="http://schemas.microsoft.com/office/drawing/2014/main" id="{DB2C64B5-7948-EE40-9CFF-58B69917D164}"/>
                </a:ext>
              </a:extLst>
            </p:cNvPr>
            <p:cNvSpPr txBox="1"/>
            <p:nvPr userDrawn="1"/>
          </p:nvSpPr>
          <p:spPr>
            <a:xfrm>
              <a:off x="10505992" y="8788677"/>
              <a:ext cx="3375185" cy="1808227"/>
            </a:xfrm>
            <a:prstGeom prst="rect">
              <a:avLst/>
            </a:prstGeom>
            <a:noFill/>
          </p:spPr>
          <p:txBody>
            <a:bodyPr wrap="square" rtlCol="0">
              <a:noAutofit/>
            </a:bodyPr>
            <a:lstStyle/>
            <a:p>
              <a:pPr algn="ctr"/>
              <a:r>
                <a:rPr lang="nl-NL" sz="2800" b="1" kern="1200" dirty="0" err="1">
                  <a:solidFill>
                    <a:schemeClr val="tx1"/>
                  </a:solidFill>
                  <a:effectLst/>
                  <a:latin typeface="+mn-lt"/>
                  <a:ea typeface="+mn-ea"/>
                  <a:cs typeface="+mn-cs"/>
                </a:rPr>
                <a:t>Gegevens-uitwisseling</a:t>
              </a:r>
              <a:endParaRPr lang="nl-NL" sz="2800" kern="1200" dirty="0">
                <a:solidFill>
                  <a:schemeClr val="tx1"/>
                </a:solidFill>
                <a:effectLst/>
                <a:latin typeface="+mn-lt"/>
                <a:ea typeface="+mn-ea"/>
                <a:cs typeface="+mn-cs"/>
              </a:endParaRPr>
            </a:p>
          </p:txBody>
        </p:sp>
        <p:sp>
          <p:nvSpPr>
            <p:cNvPr id="27" name="Tekstvak 26">
              <a:extLst>
                <a:ext uri="{FF2B5EF4-FFF2-40B4-BE49-F238E27FC236}">
                  <a16:creationId xmlns="" xmlns:a16="http://schemas.microsoft.com/office/drawing/2014/main" id="{4DA06A8A-5E14-974C-8069-09E564FEB206}"/>
                </a:ext>
              </a:extLst>
            </p:cNvPr>
            <p:cNvSpPr txBox="1"/>
            <p:nvPr userDrawn="1"/>
          </p:nvSpPr>
          <p:spPr>
            <a:xfrm>
              <a:off x="6143132" y="8779950"/>
              <a:ext cx="2827719" cy="1808227"/>
            </a:xfrm>
            <a:prstGeom prst="rect">
              <a:avLst/>
            </a:prstGeom>
            <a:noFill/>
          </p:spPr>
          <p:txBody>
            <a:bodyPr wrap="square" rtlCol="0">
              <a:noAutofit/>
            </a:bodyPr>
            <a:lstStyle/>
            <a:p>
              <a:pPr algn="ctr"/>
              <a:r>
                <a:rPr lang="nl-NL" sz="2800" b="1" kern="1200" dirty="0">
                  <a:solidFill>
                    <a:schemeClr val="tx1"/>
                  </a:solidFill>
                  <a:effectLst/>
                  <a:latin typeface="+mn-lt"/>
                  <a:ea typeface="+mn-ea"/>
                  <a:cs typeface="+mn-cs"/>
                </a:rPr>
                <a:t>Interactie</a:t>
              </a:r>
              <a:endParaRPr lang="nl-NL" sz="2800" kern="1200" dirty="0">
                <a:solidFill>
                  <a:schemeClr val="tx1"/>
                </a:solidFill>
                <a:effectLst/>
                <a:latin typeface="+mn-lt"/>
                <a:ea typeface="+mn-ea"/>
                <a:cs typeface="+mn-cs"/>
              </a:endParaRPr>
            </a:p>
          </p:txBody>
        </p:sp>
        <p:pic>
          <p:nvPicPr>
            <p:cNvPr id="28" name="Afbeelding 27">
              <a:extLst>
                <a:ext uri="{FF2B5EF4-FFF2-40B4-BE49-F238E27FC236}">
                  <a16:creationId xmlns="" xmlns:a16="http://schemas.microsoft.com/office/drawing/2014/main" id="{ED408CFB-9942-C14F-B152-CECF291EA34C}"/>
                </a:ext>
              </a:extLst>
            </p:cNvPr>
            <p:cNvPicPr>
              <a:picLocks noChangeAspect="1"/>
            </p:cNvPicPr>
            <p:nvPr userDrawn="1"/>
          </p:nvPicPr>
          <p:blipFill>
            <a:blip r:embed="rId4"/>
            <a:stretch>
              <a:fillRect/>
            </a:stretch>
          </p:blipFill>
          <p:spPr>
            <a:xfrm>
              <a:off x="1506537" y="5516650"/>
              <a:ext cx="21374100" cy="2806700"/>
            </a:xfrm>
            <a:prstGeom prst="rect">
              <a:avLst/>
            </a:prstGeom>
          </p:spPr>
        </p:pic>
      </p:grpSp>
      <p:pic>
        <p:nvPicPr>
          <p:cNvPr id="10" name="Picture 9">
            <a:extLst>
              <a:ext uri="{FF2B5EF4-FFF2-40B4-BE49-F238E27FC236}">
                <a16:creationId xmlns="" xmlns:a16="http://schemas.microsoft.com/office/drawing/2014/main" id="{25EAD038-A4A3-7BCE-F7A2-FC4AA6A923DC}"/>
              </a:ext>
            </a:extLst>
          </p:cNvPr>
          <p:cNvPicPr>
            <a:picLocks noChangeAspect="1"/>
          </p:cNvPicPr>
          <p:nvPr userDrawn="1"/>
        </p:nvPicPr>
        <p:blipFill>
          <a:blip r:embed="rId5"/>
          <a:stretch>
            <a:fillRect/>
          </a:stretch>
        </p:blipFill>
        <p:spPr>
          <a:xfrm>
            <a:off x="20073938" y="6366056"/>
            <a:ext cx="2806699" cy="2806699"/>
          </a:xfrm>
          <a:prstGeom prst="rect">
            <a:avLst/>
          </a:prstGeom>
        </p:spPr>
      </p:pic>
      <p:pic>
        <p:nvPicPr>
          <p:cNvPr id="11" name="Picture 10">
            <a:extLst>
              <a:ext uri="{FF2B5EF4-FFF2-40B4-BE49-F238E27FC236}">
                <a16:creationId xmlns="" xmlns:a16="http://schemas.microsoft.com/office/drawing/2014/main" id="{CC1E1A3A-415B-D201-DAD0-5150C0EECF09}"/>
              </a:ext>
            </a:extLst>
          </p:cNvPr>
          <p:cNvPicPr>
            <a:picLocks noChangeAspect="1"/>
          </p:cNvPicPr>
          <p:nvPr userDrawn="1"/>
        </p:nvPicPr>
        <p:blipFill>
          <a:blip r:embed="rId6"/>
          <a:stretch>
            <a:fillRect/>
          </a:stretch>
        </p:blipFill>
        <p:spPr>
          <a:xfrm>
            <a:off x="15454290" y="6376914"/>
            <a:ext cx="2806700" cy="2806700"/>
          </a:xfrm>
          <a:prstGeom prst="rect">
            <a:avLst/>
          </a:prstGeom>
        </p:spPr>
      </p:pic>
      <p:pic>
        <p:nvPicPr>
          <p:cNvPr id="12" name="Picture 11">
            <a:extLst>
              <a:ext uri="{FF2B5EF4-FFF2-40B4-BE49-F238E27FC236}">
                <a16:creationId xmlns="" xmlns:a16="http://schemas.microsoft.com/office/drawing/2014/main" id="{0C8572DF-450C-57DF-23F2-CB4CCB11E2F7}"/>
              </a:ext>
            </a:extLst>
          </p:cNvPr>
          <p:cNvPicPr>
            <a:picLocks noChangeAspect="1"/>
          </p:cNvPicPr>
          <p:nvPr userDrawn="1"/>
        </p:nvPicPr>
        <p:blipFill>
          <a:blip r:embed="rId7"/>
          <a:stretch>
            <a:fillRect/>
          </a:stretch>
        </p:blipFill>
        <p:spPr>
          <a:xfrm>
            <a:off x="10811813" y="6345038"/>
            <a:ext cx="2827717" cy="2827717"/>
          </a:xfrm>
          <a:prstGeom prst="rect">
            <a:avLst/>
          </a:prstGeom>
        </p:spPr>
      </p:pic>
      <p:pic>
        <p:nvPicPr>
          <p:cNvPr id="14" name="Picture 13">
            <a:extLst>
              <a:ext uri="{FF2B5EF4-FFF2-40B4-BE49-F238E27FC236}">
                <a16:creationId xmlns="" xmlns:a16="http://schemas.microsoft.com/office/drawing/2014/main" id="{C6E4EF34-C545-727C-72DD-3B05BB4CA76E}"/>
              </a:ext>
            </a:extLst>
          </p:cNvPr>
          <p:cNvPicPr>
            <a:picLocks noChangeAspect="1"/>
          </p:cNvPicPr>
          <p:nvPr userDrawn="1"/>
        </p:nvPicPr>
        <p:blipFill>
          <a:blip r:embed="rId8"/>
          <a:stretch>
            <a:fillRect/>
          </a:stretch>
        </p:blipFill>
        <p:spPr>
          <a:xfrm>
            <a:off x="1506537" y="6366056"/>
            <a:ext cx="2827718" cy="2827718"/>
          </a:xfrm>
          <a:prstGeom prst="rect">
            <a:avLst/>
          </a:prstGeom>
        </p:spPr>
      </p:pic>
      <p:pic>
        <p:nvPicPr>
          <p:cNvPr id="15" name="Picture 14">
            <a:extLst>
              <a:ext uri="{FF2B5EF4-FFF2-40B4-BE49-F238E27FC236}">
                <a16:creationId xmlns="" xmlns:a16="http://schemas.microsoft.com/office/drawing/2014/main" id="{80B02EF0-95FB-83DE-18D1-DDFFE35D76DD}"/>
              </a:ext>
            </a:extLst>
          </p:cNvPr>
          <p:cNvPicPr>
            <a:picLocks noChangeAspect="1"/>
          </p:cNvPicPr>
          <p:nvPr userDrawn="1"/>
        </p:nvPicPr>
        <p:blipFill>
          <a:blip r:embed="rId9"/>
          <a:stretch>
            <a:fillRect/>
          </a:stretch>
        </p:blipFill>
        <p:spPr>
          <a:xfrm>
            <a:off x="6159175" y="6366056"/>
            <a:ext cx="2827718" cy="2827718"/>
          </a:xfrm>
          <a:prstGeom prst="rect">
            <a:avLst/>
          </a:prstGeom>
        </p:spPr>
      </p:pic>
      <p:pic>
        <p:nvPicPr>
          <p:cNvPr id="3" name="Picture 2" descr="Shape&#10;&#10;Description automatically generated with medium confidence">
            <a:extLst>
              <a:ext uri="{FF2B5EF4-FFF2-40B4-BE49-F238E27FC236}">
                <a16:creationId xmlns="" xmlns:a16="http://schemas.microsoft.com/office/drawing/2014/main" id="{68A21AFA-7C53-E448-6D2A-B39F018CCF44}"/>
              </a:ext>
            </a:extLst>
          </p:cNvPr>
          <p:cNvPicPr>
            <a:picLocks noChangeAspect="1"/>
          </p:cNvPicPr>
          <p:nvPr userDrawn="1"/>
        </p:nvPicPr>
        <p:blipFill>
          <a:blip r:embed="rId10">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14058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Missie Logius en kernwaarden">
    <p:spTree>
      <p:nvGrpSpPr>
        <p:cNvPr id="1" name=""/>
        <p:cNvGrpSpPr/>
        <p:nvPr/>
      </p:nvGrpSpPr>
      <p:grpSpPr>
        <a:xfrm>
          <a:off x="0" y="0"/>
          <a:ext cx="0" cy="0"/>
          <a:chOff x="0" y="0"/>
          <a:chExt cx="0" cy="0"/>
        </a:xfrm>
      </p:grpSpPr>
      <p:pic>
        <p:nvPicPr>
          <p:cNvPr id="54" name="Afbeelding 53" descr="Afbeelding met tekst&#10;&#10;Automatisch gegenereerde beschrijving">
            <a:extLst>
              <a:ext uri="{FF2B5EF4-FFF2-40B4-BE49-F238E27FC236}">
                <a16:creationId xmlns="" xmlns:a16="http://schemas.microsoft.com/office/drawing/2014/main" id="{69927C9B-06B7-BB40-A5DE-06942AE471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300"/>
            <a:ext cx="20929600" cy="12954000"/>
          </a:xfrm>
          <a:prstGeom prst="rect">
            <a:avLst/>
          </a:prstGeom>
        </p:spPr>
      </p:pic>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709387" y="-1"/>
            <a:ext cx="968400" cy="2408258"/>
          </a:xfrm>
          <a:prstGeom prst="rect">
            <a:avLst/>
          </a:prstGeom>
        </p:spPr>
      </p:pic>
      <p:cxnSp>
        <p:nvCxnSpPr>
          <p:cNvPr id="46" name="Straight Connector 11">
            <a:extLst>
              <a:ext uri="{FF2B5EF4-FFF2-40B4-BE49-F238E27FC236}">
                <a16:creationId xmlns="" xmlns:a16="http://schemas.microsoft.com/office/drawing/2014/main" id="{8B883E43-0EEB-A74B-9E92-E5164F2EF47E}"/>
              </a:ext>
            </a:extLst>
          </p:cNvPr>
          <p:cNvCxnSpPr>
            <a:cxnSpLocks/>
          </p:cNvCxnSpPr>
          <p:nvPr userDrawn="1"/>
        </p:nvCxnSpPr>
        <p:spPr>
          <a:xfrm>
            <a:off x="1351270" y="4034498"/>
            <a:ext cx="9189730"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 xmlns:a16="http://schemas.microsoft.com/office/drawing/2014/main" id="{AC1089E8-7FEB-C944-A0B8-A8F578372B39}"/>
              </a:ext>
            </a:extLst>
          </p:cNvPr>
          <p:cNvSpPr txBox="1"/>
          <p:nvPr userDrawn="1"/>
        </p:nvSpPr>
        <p:spPr>
          <a:xfrm>
            <a:off x="1361758" y="2851164"/>
            <a:ext cx="9179242" cy="902918"/>
          </a:xfrm>
          <a:prstGeom prst="rect">
            <a:avLst/>
          </a:prstGeom>
          <a:noFill/>
        </p:spPr>
        <p:txBody>
          <a:bodyPr wrap="square" rtlCol="0" anchor="b" anchorCtr="0">
            <a:noAutofit/>
          </a:bodyPr>
          <a:lstStyle/>
          <a:p>
            <a:pPr algn="l"/>
            <a:r>
              <a:rPr lang="nl-NL" sz="4800" b="1" dirty="0">
                <a:solidFill>
                  <a:srgbClr val="39870C"/>
                </a:solidFill>
              </a:rPr>
              <a:t>Missie Logius</a:t>
            </a:r>
          </a:p>
        </p:txBody>
      </p:sp>
      <p:sp>
        <p:nvSpPr>
          <p:cNvPr id="48" name="Tekstvak 47">
            <a:extLst>
              <a:ext uri="{FF2B5EF4-FFF2-40B4-BE49-F238E27FC236}">
                <a16:creationId xmlns="" xmlns:a16="http://schemas.microsoft.com/office/drawing/2014/main" id="{C5D8E953-FDC7-9C47-A682-7BB2D7AF7A86}"/>
              </a:ext>
            </a:extLst>
          </p:cNvPr>
          <p:cNvSpPr txBox="1"/>
          <p:nvPr userDrawn="1"/>
        </p:nvSpPr>
        <p:spPr>
          <a:xfrm>
            <a:off x="1348756" y="4464849"/>
            <a:ext cx="9192244" cy="5912487"/>
          </a:xfrm>
          <a:prstGeom prst="rect">
            <a:avLst/>
          </a:prstGeom>
          <a:noFill/>
        </p:spPr>
        <p:txBody>
          <a:bodyPr wrap="square" rtlCol="0">
            <a:noAutofit/>
          </a:bodyPr>
          <a:lstStyle/>
          <a:p>
            <a:pPr algn="l"/>
            <a:r>
              <a:rPr lang="nl-NL" sz="3200" b="0" i="0" u="none" strike="noStrike" kern="1200" dirty="0">
                <a:solidFill>
                  <a:schemeClr val="tx1"/>
                </a:solidFill>
                <a:effectLst/>
                <a:latin typeface="+mn-lt"/>
                <a:ea typeface="+mn-ea"/>
                <a:cs typeface="+mn-cs"/>
              </a:rPr>
              <a:t>Logius gelooft in een overheid die altijd, overal en voor iedereen beschikbaar en toegankelijk is.</a:t>
            </a:r>
          </a:p>
          <a:p>
            <a:pPr algn="l"/>
            <a:endParaRPr lang="nl-NL" sz="3200" b="0" i="0" u="none" strike="noStrike" kern="1200" dirty="0">
              <a:solidFill>
                <a:schemeClr val="tx1"/>
              </a:solidFill>
              <a:effectLst/>
              <a:latin typeface="+mn-lt"/>
              <a:ea typeface="+mn-ea"/>
              <a:cs typeface="+mn-cs"/>
            </a:endParaRPr>
          </a:p>
          <a:p>
            <a:pPr algn="l"/>
            <a:r>
              <a:rPr lang="nl-NL" sz="3200" b="0" i="0" u="none" strike="noStrike" kern="1200" dirty="0">
                <a:solidFill>
                  <a:schemeClr val="tx1"/>
                </a:solidFill>
                <a:effectLst/>
                <a:latin typeface="+mn-lt"/>
                <a:ea typeface="+mn-ea"/>
                <a:cs typeface="+mn-cs"/>
              </a:rPr>
              <a:t>Daarom bieden we publieke organisaties producten en diensten waarmee we er samen voor zorgen dat burgers en bedrijven digitaal zaken kunnen regelen met de overheid. </a:t>
            </a:r>
          </a:p>
          <a:p>
            <a:pPr algn="l"/>
            <a:endParaRPr lang="nl-NL" sz="3200" b="0" i="0" u="none" strike="noStrike" kern="1200" dirty="0">
              <a:solidFill>
                <a:schemeClr val="tx1"/>
              </a:solidFill>
              <a:effectLst/>
              <a:latin typeface="+mn-lt"/>
              <a:ea typeface="+mn-ea"/>
              <a:cs typeface="+mn-cs"/>
            </a:endParaRPr>
          </a:p>
          <a:p>
            <a:pPr algn="l"/>
            <a:r>
              <a:rPr lang="nl-NL" sz="3200" b="0" i="0" u="none" strike="noStrike" kern="1200" dirty="0">
                <a:solidFill>
                  <a:schemeClr val="tx1"/>
                </a:solidFill>
                <a:effectLst/>
                <a:latin typeface="+mn-lt"/>
                <a:ea typeface="+mn-ea"/>
                <a:cs typeface="+mn-cs"/>
              </a:rPr>
              <a:t>Dat doen we betrouwbaar, vakkundig </a:t>
            </a:r>
          </a:p>
          <a:p>
            <a:pPr algn="l"/>
            <a:r>
              <a:rPr lang="nl-NL" sz="3200" b="0" i="0" u="none" strike="noStrike" kern="1200" dirty="0">
                <a:solidFill>
                  <a:schemeClr val="tx1"/>
                </a:solidFill>
                <a:effectLst/>
                <a:latin typeface="+mn-lt"/>
                <a:ea typeface="+mn-ea"/>
                <a:cs typeface="+mn-cs"/>
              </a:rPr>
              <a:t>en in eenvoud.</a:t>
            </a:r>
            <a:endParaRPr lang="nl-NL" sz="3200" dirty="0"/>
          </a:p>
        </p:txBody>
      </p:sp>
      <p:sp>
        <p:nvSpPr>
          <p:cNvPr id="49" name="Tekstvak 48">
            <a:extLst>
              <a:ext uri="{FF2B5EF4-FFF2-40B4-BE49-F238E27FC236}">
                <a16:creationId xmlns="" xmlns:a16="http://schemas.microsoft.com/office/drawing/2014/main" id="{A1A3BD5F-40EB-1F42-9BE9-EEA10317D70A}"/>
              </a:ext>
            </a:extLst>
          </p:cNvPr>
          <p:cNvSpPr txBox="1"/>
          <p:nvPr userDrawn="1"/>
        </p:nvSpPr>
        <p:spPr>
          <a:xfrm>
            <a:off x="14385649" y="5202110"/>
            <a:ext cx="5561013" cy="1271369"/>
          </a:xfrm>
          <a:prstGeom prst="rect">
            <a:avLst/>
          </a:prstGeom>
          <a:noFill/>
        </p:spPr>
        <p:txBody>
          <a:bodyPr wrap="square" rtlCol="0" anchor="ctr">
            <a:noAutofit/>
          </a:bodyPr>
          <a:lstStyle/>
          <a:p>
            <a:pPr algn="l"/>
            <a:r>
              <a:rPr lang="nl-NL" sz="3200" b="1" kern="1200" dirty="0">
                <a:solidFill>
                  <a:srgbClr val="39870C"/>
                </a:solidFill>
                <a:effectLst/>
                <a:latin typeface="+mn-lt"/>
                <a:ea typeface="+mn-ea"/>
                <a:cs typeface="+mn-cs"/>
              </a:rPr>
              <a:t>In eenvoud</a:t>
            </a:r>
            <a:endParaRPr lang="nl-NL" sz="3200" kern="1200" dirty="0">
              <a:solidFill>
                <a:srgbClr val="39870C"/>
              </a:solidFill>
              <a:effectLst/>
              <a:latin typeface="+mn-lt"/>
              <a:ea typeface="+mn-ea"/>
              <a:cs typeface="+mn-cs"/>
            </a:endParaRPr>
          </a:p>
        </p:txBody>
      </p:sp>
      <p:sp>
        <p:nvSpPr>
          <p:cNvPr id="50" name="Tekstvak 49">
            <a:extLst>
              <a:ext uri="{FF2B5EF4-FFF2-40B4-BE49-F238E27FC236}">
                <a16:creationId xmlns="" xmlns:a16="http://schemas.microsoft.com/office/drawing/2014/main" id="{A5BC0D37-1CD2-F04E-B9A6-D9E0C58DF419}"/>
              </a:ext>
            </a:extLst>
          </p:cNvPr>
          <p:cNvSpPr txBox="1"/>
          <p:nvPr userDrawn="1"/>
        </p:nvSpPr>
        <p:spPr>
          <a:xfrm>
            <a:off x="14385649" y="7217121"/>
            <a:ext cx="5561013" cy="1271369"/>
          </a:xfrm>
          <a:prstGeom prst="rect">
            <a:avLst/>
          </a:prstGeom>
          <a:noFill/>
        </p:spPr>
        <p:txBody>
          <a:bodyPr wrap="square" rtlCol="0" anchor="ctr">
            <a:noAutofit/>
          </a:bodyPr>
          <a:lstStyle/>
          <a:p>
            <a:pPr algn="l"/>
            <a:r>
              <a:rPr lang="nl-NL" sz="3200" b="1" kern="1200" dirty="0">
                <a:solidFill>
                  <a:srgbClr val="39870C"/>
                </a:solidFill>
                <a:effectLst/>
                <a:latin typeface="+mn-lt"/>
                <a:ea typeface="+mn-ea"/>
                <a:cs typeface="+mn-cs"/>
              </a:rPr>
              <a:t>Betrouwbaar</a:t>
            </a:r>
            <a:endParaRPr lang="nl-NL" sz="3200" kern="1200" dirty="0">
              <a:solidFill>
                <a:srgbClr val="39870C"/>
              </a:solidFill>
              <a:effectLst/>
              <a:latin typeface="+mn-lt"/>
              <a:ea typeface="+mn-ea"/>
              <a:cs typeface="+mn-cs"/>
            </a:endParaRPr>
          </a:p>
        </p:txBody>
      </p:sp>
      <p:sp>
        <p:nvSpPr>
          <p:cNvPr id="51" name="Tekstvak 50">
            <a:extLst>
              <a:ext uri="{FF2B5EF4-FFF2-40B4-BE49-F238E27FC236}">
                <a16:creationId xmlns="" xmlns:a16="http://schemas.microsoft.com/office/drawing/2014/main" id="{C921AE7F-471D-024C-814F-1376CCC74010}"/>
              </a:ext>
            </a:extLst>
          </p:cNvPr>
          <p:cNvSpPr txBox="1"/>
          <p:nvPr userDrawn="1"/>
        </p:nvSpPr>
        <p:spPr>
          <a:xfrm>
            <a:off x="14385648" y="9212569"/>
            <a:ext cx="5561013" cy="1271369"/>
          </a:xfrm>
          <a:prstGeom prst="rect">
            <a:avLst/>
          </a:prstGeom>
          <a:noFill/>
        </p:spPr>
        <p:txBody>
          <a:bodyPr wrap="square" rtlCol="0" anchor="ctr">
            <a:noAutofit/>
          </a:bodyPr>
          <a:lstStyle/>
          <a:p>
            <a:pPr algn="l"/>
            <a:r>
              <a:rPr lang="nl-NL" sz="3200" b="1" kern="1200" dirty="0">
                <a:solidFill>
                  <a:srgbClr val="39870C"/>
                </a:solidFill>
                <a:effectLst/>
                <a:latin typeface="+mn-lt"/>
                <a:ea typeface="+mn-ea"/>
                <a:cs typeface="+mn-cs"/>
              </a:rPr>
              <a:t>Vakkundig</a:t>
            </a:r>
            <a:endParaRPr lang="nl-NL" sz="3200" kern="1200" dirty="0">
              <a:solidFill>
                <a:srgbClr val="39870C"/>
              </a:solidFill>
              <a:effectLst/>
              <a:latin typeface="+mn-lt"/>
              <a:ea typeface="+mn-ea"/>
              <a:cs typeface="+mn-cs"/>
            </a:endParaRPr>
          </a:p>
        </p:txBody>
      </p:sp>
      <p:pic>
        <p:nvPicPr>
          <p:cNvPr id="52" name="Afbeelding 51">
            <a:extLst>
              <a:ext uri="{FF2B5EF4-FFF2-40B4-BE49-F238E27FC236}">
                <a16:creationId xmlns="" xmlns:a16="http://schemas.microsoft.com/office/drawing/2014/main" id="{D4E32D6A-0759-CF45-902E-74D38F3388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944486" y="4619078"/>
            <a:ext cx="4846823" cy="7604674"/>
          </a:xfrm>
          <a:prstGeom prst="rect">
            <a:avLst/>
          </a:prstGeom>
        </p:spPr>
      </p:pic>
      <p:pic>
        <p:nvPicPr>
          <p:cNvPr id="2" name="Picture 1">
            <a:extLst>
              <a:ext uri="{FF2B5EF4-FFF2-40B4-BE49-F238E27FC236}">
                <a16:creationId xmlns="" xmlns:a16="http://schemas.microsoft.com/office/drawing/2014/main" id="{B2EDB043-FCEF-6824-BEBD-F60561A196A7}"/>
              </a:ext>
            </a:extLst>
          </p:cNvPr>
          <p:cNvPicPr>
            <a:picLocks noChangeAspect="1"/>
          </p:cNvPicPr>
          <p:nvPr userDrawn="1"/>
        </p:nvPicPr>
        <p:blipFill>
          <a:blip r:embed="rId6"/>
          <a:stretch>
            <a:fillRect/>
          </a:stretch>
        </p:blipFill>
        <p:spPr>
          <a:xfrm>
            <a:off x="12659591" y="5154385"/>
            <a:ext cx="1323643" cy="1323643"/>
          </a:xfrm>
          <a:prstGeom prst="rect">
            <a:avLst/>
          </a:prstGeom>
        </p:spPr>
      </p:pic>
      <p:pic>
        <p:nvPicPr>
          <p:cNvPr id="3" name="Picture 2">
            <a:extLst>
              <a:ext uri="{FF2B5EF4-FFF2-40B4-BE49-F238E27FC236}">
                <a16:creationId xmlns="" xmlns:a16="http://schemas.microsoft.com/office/drawing/2014/main" id="{406B9F76-6D8F-C32F-0975-1B3A3C0E789F}"/>
              </a:ext>
            </a:extLst>
          </p:cNvPr>
          <p:cNvPicPr>
            <a:picLocks noChangeAspect="1"/>
          </p:cNvPicPr>
          <p:nvPr userDrawn="1"/>
        </p:nvPicPr>
        <p:blipFill>
          <a:blip r:embed="rId7"/>
          <a:stretch>
            <a:fillRect/>
          </a:stretch>
        </p:blipFill>
        <p:spPr>
          <a:xfrm>
            <a:off x="12677787" y="7183043"/>
            <a:ext cx="1305447" cy="1305447"/>
          </a:xfrm>
          <a:prstGeom prst="rect">
            <a:avLst/>
          </a:prstGeom>
        </p:spPr>
      </p:pic>
      <p:pic>
        <p:nvPicPr>
          <p:cNvPr id="7" name="Picture 6">
            <a:extLst>
              <a:ext uri="{FF2B5EF4-FFF2-40B4-BE49-F238E27FC236}">
                <a16:creationId xmlns="" xmlns:a16="http://schemas.microsoft.com/office/drawing/2014/main" id="{72D3E277-0C5C-C3F8-F08F-DCB251CD4A54}"/>
              </a:ext>
            </a:extLst>
          </p:cNvPr>
          <p:cNvPicPr>
            <a:picLocks noChangeAspect="1"/>
          </p:cNvPicPr>
          <p:nvPr userDrawn="1"/>
        </p:nvPicPr>
        <p:blipFill>
          <a:blip r:embed="rId8"/>
          <a:stretch>
            <a:fillRect/>
          </a:stretch>
        </p:blipFill>
        <p:spPr>
          <a:xfrm>
            <a:off x="12677787" y="9195530"/>
            <a:ext cx="1305446" cy="1305446"/>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EDEA083A-B8F3-30F9-1391-C6DD26A9D355}"/>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812237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Missie) Algemeen Tussenblad met tekst">
    <p:bg>
      <p:bgPr>
        <a:solidFill>
          <a:schemeClr val="accent1"/>
        </a:solidFill>
        <a:effectLst/>
      </p:bgPr>
    </p:bg>
    <p:spTree>
      <p:nvGrpSpPr>
        <p:cNvPr id="1" name=""/>
        <p:cNvGrpSpPr/>
        <p:nvPr/>
      </p:nvGrpSpPr>
      <p:grpSpPr>
        <a:xfrm>
          <a:off x="0" y="0"/>
          <a:ext cx="0" cy="0"/>
          <a:chOff x="0" y="0"/>
          <a:chExt cx="0" cy="0"/>
        </a:xfrm>
      </p:grpSpPr>
      <p:pic>
        <p:nvPicPr>
          <p:cNvPr id="4" name="Logo">
            <a:extLst>
              <a:ext uri="{FF2B5EF4-FFF2-40B4-BE49-F238E27FC236}">
                <a16:creationId xmlns="" xmlns:a16="http://schemas.microsoft.com/office/drawing/2014/main"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9" name="Rectangle 7">
            <a:extLst>
              <a:ext uri="{FF2B5EF4-FFF2-40B4-BE49-F238E27FC236}">
                <a16:creationId xmlns="" xmlns:a16="http://schemas.microsoft.com/office/drawing/2014/main" id="{CCA25A83-7E2E-7E4C-8965-15491CA0FB20}"/>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Ovaal 10">
            <a:extLst>
              <a:ext uri="{FF2B5EF4-FFF2-40B4-BE49-F238E27FC236}">
                <a16:creationId xmlns="" xmlns:a16="http://schemas.microsoft.com/office/drawing/2014/main" id="{40778D8B-1CAB-2D48-83D0-E823B7F9BB60}"/>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42">
            <a:extLst>
              <a:ext uri="{FF2B5EF4-FFF2-40B4-BE49-F238E27FC236}">
                <a16:creationId xmlns="" xmlns:a16="http://schemas.microsoft.com/office/drawing/2014/main" id="{8A9285C1-F543-4146-A709-25BCAD8A48CC}"/>
              </a:ext>
            </a:extLst>
          </p:cNvPr>
          <p:cNvSpPr txBox="1"/>
          <p:nvPr userDrawn="1"/>
        </p:nvSpPr>
        <p:spPr>
          <a:xfrm>
            <a:off x="5231053" y="4035285"/>
            <a:ext cx="13925068" cy="3995425"/>
          </a:xfrm>
          <a:prstGeom prst="rect">
            <a:avLst/>
          </a:prstGeom>
          <a:noFill/>
        </p:spPr>
        <p:txBody>
          <a:bodyPr wrap="square" rtlCol="0" anchor="ctr">
            <a:noAutofit/>
          </a:bodyPr>
          <a:lstStyle/>
          <a:p>
            <a:pPr algn="ctr"/>
            <a:r>
              <a:rPr lang="nl-NL" sz="3200" b="0" i="0" u="none" strike="noStrike" kern="1200" dirty="0">
                <a:solidFill>
                  <a:schemeClr val="bg1"/>
                </a:solidFill>
                <a:effectLst/>
                <a:latin typeface="+mn-lt"/>
                <a:ea typeface="+mn-ea"/>
                <a:cs typeface="+mn-cs"/>
              </a:rPr>
              <a:t>Logius gelooft in een overheid</a:t>
            </a:r>
          </a:p>
          <a:p>
            <a:pPr algn="ctr"/>
            <a:r>
              <a:rPr lang="nl-NL" sz="3200" b="0" i="0" u="none" strike="noStrike" kern="1200" dirty="0">
                <a:solidFill>
                  <a:schemeClr val="bg1"/>
                </a:solidFill>
                <a:effectLst/>
                <a:latin typeface="+mn-lt"/>
                <a:ea typeface="+mn-ea"/>
                <a:cs typeface="+mn-cs"/>
              </a:rPr>
              <a:t>die altijd, overal en voor iedereen beschikbaar en toegankelijk is.</a:t>
            </a:r>
          </a:p>
          <a:p>
            <a:pPr algn="ctr"/>
            <a:endParaRPr lang="nl-NL" sz="3200" b="0" i="0" u="none" strike="noStrike" kern="1200" dirty="0">
              <a:solidFill>
                <a:schemeClr val="bg1"/>
              </a:solidFill>
              <a:effectLst/>
              <a:latin typeface="+mn-lt"/>
              <a:ea typeface="+mn-ea"/>
              <a:cs typeface="+mn-cs"/>
            </a:endParaRPr>
          </a:p>
          <a:p>
            <a:pPr algn="ctr"/>
            <a:r>
              <a:rPr lang="nl-NL" sz="3200" b="0" i="0" u="none" strike="noStrike" kern="1200" dirty="0">
                <a:solidFill>
                  <a:schemeClr val="bg1"/>
                </a:solidFill>
                <a:effectLst/>
                <a:latin typeface="+mn-lt"/>
                <a:ea typeface="+mn-ea"/>
                <a:cs typeface="+mn-cs"/>
              </a:rPr>
              <a:t>Daarom bieden we publieke organisaties producten en diensten waarmee we er samen voor zorgen dat burgers en bedrijven digitaal zaken kunnen regelen met de overheid. </a:t>
            </a:r>
          </a:p>
          <a:p>
            <a:pPr algn="ctr"/>
            <a:endParaRPr lang="nl-NL" sz="3200" b="0" i="0" u="none" strike="noStrike" kern="1200" dirty="0">
              <a:solidFill>
                <a:schemeClr val="bg1"/>
              </a:solidFill>
              <a:effectLst/>
              <a:latin typeface="+mn-lt"/>
              <a:ea typeface="+mn-ea"/>
              <a:cs typeface="+mn-cs"/>
            </a:endParaRPr>
          </a:p>
          <a:p>
            <a:pPr algn="ctr"/>
            <a:r>
              <a:rPr lang="nl-NL" sz="3200" b="0" i="0" u="none" strike="noStrike" kern="1200" dirty="0">
                <a:solidFill>
                  <a:schemeClr val="bg1"/>
                </a:solidFill>
                <a:effectLst/>
                <a:latin typeface="+mn-lt"/>
                <a:ea typeface="+mn-ea"/>
                <a:cs typeface="+mn-cs"/>
              </a:rPr>
              <a:t>Dat doen we betrouwbaar, vakkundig en in eenvoud.</a:t>
            </a:r>
            <a:endParaRPr lang="nl-NL" sz="3200" dirty="0">
              <a:solidFill>
                <a:schemeClr val="bg1"/>
              </a:solidFill>
            </a:endParaRPr>
          </a:p>
        </p:txBody>
      </p:sp>
      <p:pic>
        <p:nvPicPr>
          <p:cNvPr id="3" name="Picture 2" descr="A black screen with white text&#10;&#10;Description automatically generated with low confidence">
            <a:extLst>
              <a:ext uri="{FF2B5EF4-FFF2-40B4-BE49-F238E27FC236}">
                <a16:creationId xmlns="" xmlns:a16="http://schemas.microsoft.com/office/drawing/2014/main" id="{F539C6F0-7E29-0220-AE29-A76180C4AF7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719444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Missie Logius met illustrati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26 augustus 2021</a:t>
            </a:r>
            <a:endParaRPr lang="nl-NL" dirty="0"/>
          </a:p>
        </p:txBody>
      </p:sp>
      <p:sp>
        <p:nvSpPr>
          <p:cNvPr id="6" name="Slide Number Placeholder 5"/>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79F293BA-1623-4A76-8D5B-FD12AA92B2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9" name="Straight Connector 8">
            <a:extLst>
              <a:ext uri="{FF2B5EF4-FFF2-40B4-BE49-F238E27FC236}">
                <a16:creationId xmlns="" xmlns:a16="http://schemas.microsoft.com/office/drawing/2014/main" id="{31EF27C3-F59F-43D6-AAAF-8DA7D3A4CA7E}"/>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 xmlns:a16="http://schemas.microsoft.com/office/drawing/2014/main" id="{4FE154AE-9169-B644-B559-601C2BB32DFF}"/>
              </a:ext>
            </a:extLst>
          </p:cNvPr>
          <p:cNvSpPr txBox="1"/>
          <p:nvPr userDrawn="1"/>
        </p:nvSpPr>
        <p:spPr>
          <a:xfrm>
            <a:off x="1348754" y="2113380"/>
            <a:ext cx="21689663" cy="902918"/>
          </a:xfrm>
          <a:prstGeom prst="rect">
            <a:avLst/>
          </a:prstGeom>
          <a:noFill/>
        </p:spPr>
        <p:txBody>
          <a:bodyPr wrap="square" rtlCol="0" anchor="b" anchorCtr="0">
            <a:noAutofit/>
          </a:bodyPr>
          <a:lstStyle/>
          <a:p>
            <a:pPr algn="l"/>
            <a:r>
              <a:rPr lang="nl-NL" sz="4800" b="1" dirty="0">
                <a:solidFill>
                  <a:srgbClr val="39870C"/>
                </a:solidFill>
              </a:rPr>
              <a:t>De missie van Logius</a:t>
            </a:r>
          </a:p>
        </p:txBody>
      </p:sp>
      <p:sp>
        <p:nvSpPr>
          <p:cNvPr id="43" name="Tekstvak 42">
            <a:extLst>
              <a:ext uri="{FF2B5EF4-FFF2-40B4-BE49-F238E27FC236}">
                <a16:creationId xmlns="" xmlns:a16="http://schemas.microsoft.com/office/drawing/2014/main" id="{54F08398-8449-0441-B57F-11DCB6022664}"/>
              </a:ext>
            </a:extLst>
          </p:cNvPr>
          <p:cNvSpPr txBox="1"/>
          <p:nvPr userDrawn="1"/>
        </p:nvSpPr>
        <p:spPr>
          <a:xfrm>
            <a:off x="1348756" y="3726000"/>
            <a:ext cx="7667228" cy="7703894"/>
          </a:xfrm>
          <a:prstGeom prst="rect">
            <a:avLst/>
          </a:prstGeom>
          <a:noFill/>
        </p:spPr>
        <p:txBody>
          <a:bodyPr wrap="square" rtlCol="0" anchor="ctr">
            <a:noAutofit/>
          </a:bodyPr>
          <a:lstStyle/>
          <a:p>
            <a:pPr algn="l"/>
            <a:r>
              <a:rPr lang="nl-NL" sz="3200" b="0" i="0" u="none" strike="noStrike" kern="1200" dirty="0">
                <a:solidFill>
                  <a:schemeClr val="tx1"/>
                </a:solidFill>
                <a:effectLst/>
                <a:latin typeface="+mn-lt"/>
                <a:ea typeface="+mn-ea"/>
                <a:cs typeface="+mn-cs"/>
              </a:rPr>
              <a:t>Logius gelooft in een overheid</a:t>
            </a:r>
          </a:p>
          <a:p>
            <a:pPr algn="l"/>
            <a:r>
              <a:rPr lang="nl-NL" sz="3200" b="0" i="0" u="none" strike="noStrike" kern="1200" dirty="0">
                <a:solidFill>
                  <a:schemeClr val="tx1"/>
                </a:solidFill>
                <a:effectLst/>
                <a:latin typeface="+mn-lt"/>
                <a:ea typeface="+mn-ea"/>
                <a:cs typeface="+mn-cs"/>
              </a:rPr>
              <a:t>die altijd, overal en voor iedereen beschikbaar en toegankelijk is.</a:t>
            </a:r>
          </a:p>
          <a:p>
            <a:pPr algn="l"/>
            <a:endParaRPr lang="nl-NL" sz="3200" b="0" i="0" u="none" strike="noStrike" kern="1200" dirty="0">
              <a:solidFill>
                <a:schemeClr val="tx1"/>
              </a:solidFill>
              <a:effectLst/>
              <a:latin typeface="+mn-lt"/>
              <a:ea typeface="+mn-ea"/>
              <a:cs typeface="+mn-cs"/>
            </a:endParaRPr>
          </a:p>
          <a:p>
            <a:pPr algn="l"/>
            <a:r>
              <a:rPr lang="nl-NL" sz="3200" b="0" i="0" u="none" strike="noStrike" kern="1200" dirty="0">
                <a:solidFill>
                  <a:schemeClr val="tx1"/>
                </a:solidFill>
                <a:effectLst/>
                <a:latin typeface="+mn-lt"/>
                <a:ea typeface="+mn-ea"/>
                <a:cs typeface="+mn-cs"/>
              </a:rPr>
              <a:t>Daarom bieden we publieke organisaties producten en diensten waarmee we er samen voor zorgen dat burgers en bedrijven digitaal zaken kunnen regelen met de overheid. </a:t>
            </a:r>
          </a:p>
          <a:p>
            <a:pPr algn="l"/>
            <a:endParaRPr lang="nl-NL" sz="3200" b="0" i="0" u="none" strike="noStrike" kern="1200" dirty="0">
              <a:solidFill>
                <a:schemeClr val="tx1"/>
              </a:solidFill>
              <a:effectLst/>
              <a:latin typeface="+mn-lt"/>
              <a:ea typeface="+mn-ea"/>
              <a:cs typeface="+mn-cs"/>
            </a:endParaRPr>
          </a:p>
          <a:p>
            <a:pPr algn="l"/>
            <a:r>
              <a:rPr lang="nl-NL" sz="3200" b="0" i="0" u="none" strike="noStrike" kern="1200" dirty="0">
                <a:solidFill>
                  <a:schemeClr val="tx1"/>
                </a:solidFill>
                <a:effectLst/>
                <a:latin typeface="+mn-lt"/>
                <a:ea typeface="+mn-ea"/>
                <a:cs typeface="+mn-cs"/>
              </a:rPr>
              <a:t>Dat doen we betrouwbaar, vakkundig en in eenvoud.</a:t>
            </a:r>
            <a:endParaRPr lang="nl-NL" sz="3200" dirty="0">
              <a:solidFill>
                <a:schemeClr val="tx1"/>
              </a:solidFill>
            </a:endParaRPr>
          </a:p>
        </p:txBody>
      </p:sp>
      <p:pic>
        <p:nvPicPr>
          <p:cNvPr id="3" name="Afbeelding 2" descr="Afbeelding met tekst&#10;&#10;Automatisch gegenereerde beschrijving">
            <a:extLst>
              <a:ext uri="{FF2B5EF4-FFF2-40B4-BE49-F238E27FC236}">
                <a16:creationId xmlns="" xmlns:a16="http://schemas.microsoft.com/office/drawing/2014/main" id="{6D29154E-0585-2947-AF34-73A73B19A4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35441" y="4014746"/>
            <a:ext cx="13954862" cy="7554286"/>
          </a:xfrm>
          <a:prstGeom prst="rect">
            <a:avLst/>
          </a:prstGeom>
        </p:spPr>
      </p:pic>
      <p:pic>
        <p:nvPicPr>
          <p:cNvPr id="2" name="Picture 1" descr="Shape&#10;&#10;Description automatically generated with medium confidence">
            <a:extLst>
              <a:ext uri="{FF2B5EF4-FFF2-40B4-BE49-F238E27FC236}">
                <a16:creationId xmlns="" xmlns:a16="http://schemas.microsoft.com/office/drawing/2014/main" id="{02CFF12C-DAA4-61E0-CC26-9E565AA009F7}"/>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938414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Centrale Boodschap) - Algemeen Tussenblad met tekst">
    <p:bg>
      <p:bgPr>
        <a:solidFill>
          <a:schemeClr val="accent1"/>
        </a:solidFill>
        <a:effectLst/>
      </p:bgPr>
    </p:bg>
    <p:spTree>
      <p:nvGrpSpPr>
        <p:cNvPr id="1" name=""/>
        <p:cNvGrpSpPr/>
        <p:nvPr/>
      </p:nvGrpSpPr>
      <p:grpSpPr>
        <a:xfrm>
          <a:off x="0" y="0"/>
          <a:ext cx="0" cy="0"/>
          <a:chOff x="0" y="0"/>
          <a:chExt cx="0" cy="0"/>
        </a:xfrm>
      </p:grpSpPr>
      <p:pic>
        <p:nvPicPr>
          <p:cNvPr id="4" name="Logo">
            <a:extLst>
              <a:ext uri="{FF2B5EF4-FFF2-40B4-BE49-F238E27FC236}">
                <a16:creationId xmlns="" xmlns:a16="http://schemas.microsoft.com/office/drawing/2014/main" id="{93B22A8E-625A-4CDE-93A6-D2D7A82C93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sp>
        <p:nvSpPr>
          <p:cNvPr id="9" name="Rectangle 7">
            <a:extLst>
              <a:ext uri="{FF2B5EF4-FFF2-40B4-BE49-F238E27FC236}">
                <a16:creationId xmlns="" xmlns:a16="http://schemas.microsoft.com/office/drawing/2014/main" id="{CCA25A83-7E2E-7E4C-8965-15491CA0FB20}"/>
              </a:ext>
            </a:extLst>
          </p:cNvPr>
          <p:cNvSpPr/>
          <p:nvPr userDrawn="1"/>
        </p:nvSpPr>
        <p:spPr>
          <a:xfrm>
            <a:off x="11718387" y="11264400"/>
            <a:ext cx="950400" cy="2451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Ovaal 10">
            <a:extLst>
              <a:ext uri="{FF2B5EF4-FFF2-40B4-BE49-F238E27FC236}">
                <a16:creationId xmlns="" xmlns:a16="http://schemas.microsoft.com/office/drawing/2014/main" id="{40778D8B-1CAB-2D48-83D0-E823B7F9BB60}"/>
              </a:ext>
            </a:extLst>
          </p:cNvPr>
          <p:cNvSpPr/>
          <p:nvPr userDrawn="1"/>
        </p:nvSpPr>
        <p:spPr>
          <a:xfrm>
            <a:off x="11718387" y="10803599"/>
            <a:ext cx="950400" cy="9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42">
            <a:extLst>
              <a:ext uri="{FF2B5EF4-FFF2-40B4-BE49-F238E27FC236}">
                <a16:creationId xmlns="" xmlns:a16="http://schemas.microsoft.com/office/drawing/2014/main" id="{91E5C927-1049-A140-86D5-817192C12723}"/>
              </a:ext>
            </a:extLst>
          </p:cNvPr>
          <p:cNvSpPr txBox="1"/>
          <p:nvPr userDrawn="1"/>
        </p:nvSpPr>
        <p:spPr>
          <a:xfrm>
            <a:off x="5231053" y="4035285"/>
            <a:ext cx="13925068" cy="3995425"/>
          </a:xfrm>
          <a:prstGeom prst="rect">
            <a:avLst/>
          </a:prstGeom>
          <a:noFill/>
        </p:spPr>
        <p:txBody>
          <a:bodyPr wrap="square" rtlCol="0" anchor="ctr">
            <a:noAutofit/>
          </a:bodyPr>
          <a:lstStyle/>
          <a:p>
            <a:pPr algn="ctr"/>
            <a:r>
              <a:rPr lang="nl-NL" sz="3200" b="0" i="0" u="none" strike="noStrike" kern="1200" dirty="0">
                <a:solidFill>
                  <a:schemeClr val="bg1"/>
                </a:solidFill>
                <a:effectLst/>
                <a:latin typeface="+mn-lt"/>
                <a:ea typeface="+mn-ea"/>
                <a:cs typeface="+mn-cs"/>
              </a:rPr>
              <a:t>Samen zorgen we voor een digitale overheid </a:t>
            </a:r>
          </a:p>
          <a:p>
            <a:pPr algn="ctr"/>
            <a:r>
              <a:rPr lang="nl-NL" sz="3200" b="0" i="0" u="none" strike="noStrike" kern="1200" dirty="0">
                <a:solidFill>
                  <a:schemeClr val="bg1"/>
                </a:solidFill>
                <a:effectLst/>
                <a:latin typeface="+mn-lt"/>
                <a:ea typeface="+mn-ea"/>
                <a:cs typeface="+mn-cs"/>
              </a:rPr>
              <a:t>die werkt voor iedereen. </a:t>
            </a:r>
            <a:endParaRPr lang="nl-NL" sz="3200" dirty="0">
              <a:solidFill>
                <a:schemeClr val="bg1"/>
              </a:solidFill>
            </a:endParaRPr>
          </a:p>
        </p:txBody>
      </p:sp>
      <p:pic>
        <p:nvPicPr>
          <p:cNvPr id="3" name="Picture 2" descr="A black screen with white text&#10;&#10;Description automatically generated with low confidence">
            <a:extLst>
              <a:ext uri="{FF2B5EF4-FFF2-40B4-BE49-F238E27FC236}">
                <a16:creationId xmlns="" xmlns:a16="http://schemas.microsoft.com/office/drawing/2014/main" id="{81D934C7-D534-C9DC-DFDE-0EB6BA9254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403150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Algemeen pijl links groen">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3E79D06-311A-43E8-9993-E38058BC57F1}"/>
              </a:ext>
            </a:extLst>
          </p:cNvPr>
          <p:cNvSpPr/>
          <p:nvPr userDrawn="1"/>
        </p:nvSpPr>
        <p:spPr>
          <a:xfrm>
            <a:off x="0" y="0"/>
            <a:ext cx="12193587" cy="13716000"/>
          </a:xfrm>
          <a:prstGeom prst="rect">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Graphic 5">
            <a:extLst>
              <a:ext uri="{FF2B5EF4-FFF2-40B4-BE49-F238E27FC236}">
                <a16:creationId xmlns="" xmlns:a16="http://schemas.microsoft.com/office/drawing/2014/main" id="{7DE29D8C-AB77-490C-84FE-4060D5F0D9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97011" y="3352801"/>
            <a:ext cx="8458304" cy="7029450"/>
          </a:xfrm>
          <a:prstGeom prst="rect">
            <a:avLst/>
          </a:prstGeom>
        </p:spPr>
      </p:pic>
      <p:pic>
        <p:nvPicPr>
          <p:cNvPr id="7" name="Logo">
            <a:extLst>
              <a:ext uri="{FF2B5EF4-FFF2-40B4-BE49-F238E27FC236}">
                <a16:creationId xmlns="" xmlns:a16="http://schemas.microsoft.com/office/drawing/2014/main" id="{07AAA810-4A77-0947-8D02-142622F7416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709387" y="-1"/>
            <a:ext cx="968400" cy="2408258"/>
          </a:xfrm>
          <a:prstGeom prst="rect">
            <a:avLst/>
          </a:prstGeom>
        </p:spPr>
      </p:pic>
      <p:sp>
        <p:nvSpPr>
          <p:cNvPr id="11" name="Date Placeholder 4">
            <a:extLst>
              <a:ext uri="{FF2B5EF4-FFF2-40B4-BE49-F238E27FC236}">
                <a16:creationId xmlns="" xmlns:a16="http://schemas.microsoft.com/office/drawing/2014/main" id="{F68BA68E-4D57-024A-9AFC-8381BC73AD16}"/>
              </a:ext>
            </a:extLst>
          </p:cNvPr>
          <p:cNvSpPr>
            <a:spLocks noGrp="1"/>
          </p:cNvSpPr>
          <p:nvPr>
            <p:ph type="dt" sz="half" idx="10"/>
          </p:nvPr>
        </p:nvSpPr>
        <p:spPr>
          <a:xfrm>
            <a:off x="17166155" y="12781172"/>
            <a:ext cx="5007129" cy="730250"/>
          </a:xfrm>
        </p:spPr>
        <p:txBody>
          <a:bodyPr/>
          <a:lstStyle/>
          <a:p>
            <a:r>
              <a:rPr lang="nl-NL"/>
              <a:t>26 augustus 2021</a:t>
            </a:r>
            <a:endParaRPr lang="nl-NL" dirty="0"/>
          </a:p>
        </p:txBody>
      </p:sp>
      <p:sp>
        <p:nvSpPr>
          <p:cNvPr id="12" name="Slide Number Placeholder 6">
            <a:extLst>
              <a:ext uri="{FF2B5EF4-FFF2-40B4-BE49-F238E27FC236}">
                <a16:creationId xmlns="" xmlns:a16="http://schemas.microsoft.com/office/drawing/2014/main" id="{2065620C-CD7B-504F-8F3D-6056BC96F1DE}"/>
              </a:ext>
            </a:extLst>
          </p:cNvPr>
          <p:cNvSpPr>
            <a:spLocks noGrp="1"/>
          </p:cNvSpPr>
          <p:nvPr>
            <p:ph type="sldNum" sz="quarter" idx="12"/>
          </p:nvPr>
        </p:nvSpPr>
        <p:spPr>
          <a:xfrm>
            <a:off x="22411426" y="12781172"/>
            <a:ext cx="1557752" cy="730250"/>
          </a:xfrm>
        </p:spPr>
        <p:txBody>
          <a:bodyPr/>
          <a:lstStyle/>
          <a:p>
            <a:fld id="{58A012CB-14D3-4B29-B9BE-EBD198EAE235}" type="slidenum">
              <a:rPr lang="nl-NL" smtClean="0"/>
              <a:t>‹nr.›</a:t>
            </a:fld>
            <a:endParaRPr lang="nl-NL" dirty="0"/>
          </a:p>
        </p:txBody>
      </p:sp>
      <p:cxnSp>
        <p:nvCxnSpPr>
          <p:cNvPr id="8" name="Straight Connector 11">
            <a:extLst>
              <a:ext uri="{FF2B5EF4-FFF2-40B4-BE49-F238E27FC236}">
                <a16:creationId xmlns="" xmlns:a16="http://schemas.microsoft.com/office/drawing/2014/main" id="{5F7E6FAB-B9DD-D1D9-573F-B1C7C5CBFD28}"/>
              </a:ext>
            </a:extLst>
          </p:cNvPr>
          <p:cNvCxnSpPr>
            <a:cxnSpLocks/>
          </p:cNvCxnSpPr>
          <p:nvPr userDrawn="1"/>
        </p:nvCxnSpPr>
        <p:spPr>
          <a:xfrm>
            <a:off x="12923112" y="3295650"/>
            <a:ext cx="10115308"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9" name="Text Placeholder 13">
            <a:extLst>
              <a:ext uri="{FF2B5EF4-FFF2-40B4-BE49-F238E27FC236}">
                <a16:creationId xmlns="" xmlns:a16="http://schemas.microsoft.com/office/drawing/2014/main" id="{EBD886B1-97A1-BC26-CCEE-110EF0976B6E}"/>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0" name="Text Placeholder 15">
            <a:extLst>
              <a:ext uri="{FF2B5EF4-FFF2-40B4-BE49-F238E27FC236}">
                <a16:creationId xmlns="" xmlns:a16="http://schemas.microsoft.com/office/drawing/2014/main" id="{2CC081BA-E8E6-A38D-4759-882D32E1BE53}"/>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3" name="Picture 2" descr="A black screen with white text&#10;&#10;Description automatically generated with low confidence">
            <a:extLst>
              <a:ext uri="{FF2B5EF4-FFF2-40B4-BE49-F238E27FC236}">
                <a16:creationId xmlns="" xmlns:a16="http://schemas.microsoft.com/office/drawing/2014/main" id="{6D0950A5-A2A6-831F-CBE2-43635C16D7C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078336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0 - Algemeen; dienstverlening Logiu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8769A9-79A0-9D4C-B941-33558DACCCC2}"/>
              </a:ext>
            </a:extLst>
          </p:cNvPr>
          <p:cNvSpPr>
            <a:spLocks noGrp="1"/>
          </p:cNvSpPr>
          <p:nvPr>
            <p:ph type="title" hasCustomPrompt="1"/>
          </p:nvPr>
        </p:nvSpPr>
        <p:spPr/>
        <p:txBody>
          <a:bodyPr/>
          <a:lstStyle/>
          <a:p>
            <a:pPr defTabSz="914217"/>
            <a:r>
              <a:rPr lang="nl-NL" sz="4800" dirty="0">
                <a:solidFill>
                  <a:srgbClr val="39870C"/>
                </a:solidFill>
                <a:latin typeface="+mj-lt"/>
              </a:rPr>
              <a:t>Dienstverlening Logius</a:t>
            </a:r>
          </a:p>
        </p:txBody>
      </p:sp>
      <p:sp>
        <p:nvSpPr>
          <p:cNvPr id="3" name="Date Placeholder 2">
            <a:extLst>
              <a:ext uri="{FF2B5EF4-FFF2-40B4-BE49-F238E27FC236}">
                <a16:creationId xmlns="" xmlns:a16="http://schemas.microsoft.com/office/drawing/2014/main" id="{408F1E9B-E546-2A45-949C-AEF405F6A07F}"/>
              </a:ext>
            </a:extLst>
          </p:cNvPr>
          <p:cNvSpPr>
            <a:spLocks noGrp="1"/>
          </p:cNvSpPr>
          <p:nvPr>
            <p:ph type="dt" sz="half" idx="10"/>
          </p:nvPr>
        </p:nvSpPr>
        <p:spPr/>
        <p:txBody>
          <a:bodyPr/>
          <a:lstStyle/>
          <a:p>
            <a:r>
              <a:rPr lang="nl-NL" dirty="0"/>
              <a:t>26 augustus 2021</a:t>
            </a:r>
          </a:p>
        </p:txBody>
      </p:sp>
      <p:sp>
        <p:nvSpPr>
          <p:cNvPr id="4" name="Slide Number Placeholder 3">
            <a:extLst>
              <a:ext uri="{FF2B5EF4-FFF2-40B4-BE49-F238E27FC236}">
                <a16:creationId xmlns="" xmlns:a16="http://schemas.microsoft.com/office/drawing/2014/main" id="{5E3B5A39-1C91-264F-9A4D-229FF28BF670}"/>
              </a:ext>
            </a:extLst>
          </p:cNvPr>
          <p:cNvSpPr>
            <a:spLocks noGrp="1"/>
          </p:cNvSpPr>
          <p:nvPr>
            <p:ph type="sldNum" sz="quarter" idx="11"/>
          </p:nvPr>
        </p:nvSpPr>
        <p:spPr/>
        <p:txBody>
          <a:bodyPr/>
          <a:lstStyle/>
          <a:p>
            <a:fld id="{58A012CB-14D3-4B29-B9BE-EBD198EAE235}" type="slidenum">
              <a:rPr lang="nl-NL" smtClean="0"/>
              <a:pPr/>
              <a:t>‹nr.›</a:t>
            </a:fld>
            <a:endParaRPr lang="nl-NL" dirty="0"/>
          </a:p>
        </p:txBody>
      </p:sp>
      <p:pic>
        <p:nvPicPr>
          <p:cNvPr id="5" name="Logo">
            <a:extLst>
              <a:ext uri="{FF2B5EF4-FFF2-40B4-BE49-F238E27FC236}">
                <a16:creationId xmlns="" xmlns:a16="http://schemas.microsoft.com/office/drawing/2014/main" id="{877A7C48-EF94-ED47-BF38-92D5503A177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6" name="Straight Connector 5">
            <a:extLst>
              <a:ext uri="{FF2B5EF4-FFF2-40B4-BE49-F238E27FC236}">
                <a16:creationId xmlns="" xmlns:a16="http://schemas.microsoft.com/office/drawing/2014/main" id="{8F90A157-2562-804C-9EC5-996CD09399B5}"/>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 xmlns:a16="http://schemas.microsoft.com/office/drawing/2014/main" id="{47EBDE1F-B74B-B741-91FF-63150E78962D}"/>
              </a:ext>
            </a:extLst>
          </p:cNvPr>
          <p:cNvSpPr/>
          <p:nvPr userDrawn="1"/>
        </p:nvSpPr>
        <p:spPr>
          <a:xfrm>
            <a:off x="4692132" y="4338067"/>
            <a:ext cx="3180522" cy="7926820"/>
          </a:xfrm>
          <a:prstGeom prst="roundRect">
            <a:avLst/>
          </a:prstGeom>
          <a:solidFill>
            <a:srgbClr val="E17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Tekstvak 42">
            <a:extLst>
              <a:ext uri="{FF2B5EF4-FFF2-40B4-BE49-F238E27FC236}">
                <a16:creationId xmlns="" xmlns:a16="http://schemas.microsoft.com/office/drawing/2014/main" id="{0997CBD2-35B4-AA45-BB1F-F1D6A19EBDF1}"/>
              </a:ext>
            </a:extLst>
          </p:cNvPr>
          <p:cNvSpPr txBox="1"/>
          <p:nvPr userDrawn="1"/>
        </p:nvSpPr>
        <p:spPr>
          <a:xfrm>
            <a:off x="4319802" y="5112791"/>
            <a:ext cx="3939882" cy="872275"/>
          </a:xfrm>
          <a:prstGeom prst="rect">
            <a:avLst/>
          </a:prstGeom>
          <a:noFill/>
        </p:spPr>
        <p:txBody>
          <a:bodyPr wrap="square" rtlCol="0" anchor="ctr">
            <a:noAutofit/>
          </a:bodyPr>
          <a:lstStyle/>
          <a:p>
            <a:pPr algn="ctr"/>
            <a:r>
              <a:rPr lang="nl-NL" sz="2000" b="1" i="0" u="none" strike="noStrike" kern="1200" dirty="0">
                <a:solidFill>
                  <a:schemeClr val="tx1"/>
                </a:solidFill>
                <a:effectLst/>
                <a:latin typeface="+mn-lt"/>
                <a:ea typeface="+mn-ea"/>
                <a:cs typeface="+mn-cs"/>
              </a:rPr>
              <a:t>Toegang</a:t>
            </a:r>
            <a:endParaRPr lang="nl-NL" sz="2000" b="1" dirty="0">
              <a:solidFill>
                <a:schemeClr val="tx1"/>
              </a:solidFill>
            </a:endParaRPr>
          </a:p>
        </p:txBody>
      </p:sp>
      <p:sp>
        <p:nvSpPr>
          <p:cNvPr id="32" name="Rounded Rectangle 31">
            <a:extLst>
              <a:ext uri="{FF2B5EF4-FFF2-40B4-BE49-F238E27FC236}">
                <a16:creationId xmlns="" xmlns:a16="http://schemas.microsoft.com/office/drawing/2014/main" id="{CDD1CE02-39B1-5547-B177-3E4EC464373E}"/>
              </a:ext>
            </a:extLst>
          </p:cNvPr>
          <p:cNvSpPr/>
          <p:nvPr userDrawn="1"/>
        </p:nvSpPr>
        <p:spPr>
          <a:xfrm>
            <a:off x="8190706" y="4338067"/>
            <a:ext cx="3180522" cy="7926820"/>
          </a:xfrm>
          <a:prstGeom prst="roundRect">
            <a:avLst/>
          </a:prstGeom>
          <a:solidFill>
            <a:srgbClr val="8FCAE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Tekstvak 42">
            <a:extLst>
              <a:ext uri="{FF2B5EF4-FFF2-40B4-BE49-F238E27FC236}">
                <a16:creationId xmlns="" xmlns:a16="http://schemas.microsoft.com/office/drawing/2014/main" id="{E76D7B3E-2325-8C4D-BE37-9B811335BE87}"/>
              </a:ext>
            </a:extLst>
          </p:cNvPr>
          <p:cNvSpPr txBox="1"/>
          <p:nvPr userDrawn="1"/>
        </p:nvSpPr>
        <p:spPr>
          <a:xfrm>
            <a:off x="7699106" y="5112791"/>
            <a:ext cx="3939882" cy="872275"/>
          </a:xfrm>
          <a:prstGeom prst="rect">
            <a:avLst/>
          </a:prstGeom>
          <a:noFill/>
        </p:spPr>
        <p:txBody>
          <a:bodyPr wrap="square" rtlCol="0" anchor="ctr">
            <a:noAutofit/>
          </a:bodyPr>
          <a:lstStyle/>
          <a:p>
            <a:pPr algn="ctr"/>
            <a:r>
              <a:rPr lang="nl-NL" sz="2000" b="1" dirty="0">
                <a:solidFill>
                  <a:schemeClr val="tx1"/>
                </a:solidFill>
              </a:rPr>
              <a:t>Interactie</a:t>
            </a:r>
          </a:p>
        </p:txBody>
      </p:sp>
      <p:sp>
        <p:nvSpPr>
          <p:cNvPr id="33" name="Rounded Rectangle 32">
            <a:extLst>
              <a:ext uri="{FF2B5EF4-FFF2-40B4-BE49-F238E27FC236}">
                <a16:creationId xmlns="" xmlns:a16="http://schemas.microsoft.com/office/drawing/2014/main" id="{4F746EC9-3F0C-5541-B59C-E6F87F06C660}"/>
              </a:ext>
            </a:extLst>
          </p:cNvPr>
          <p:cNvSpPr/>
          <p:nvPr userDrawn="1"/>
        </p:nvSpPr>
        <p:spPr>
          <a:xfrm>
            <a:off x="11608904" y="4338067"/>
            <a:ext cx="3180522" cy="7926820"/>
          </a:xfrm>
          <a:prstGeom prst="roundRect">
            <a:avLst/>
          </a:prstGeom>
          <a:solidFill>
            <a:srgbClr val="FFB61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Tekstvak 42">
            <a:extLst>
              <a:ext uri="{FF2B5EF4-FFF2-40B4-BE49-F238E27FC236}">
                <a16:creationId xmlns="" xmlns:a16="http://schemas.microsoft.com/office/drawing/2014/main" id="{D89CAC9C-16E0-1C47-B092-5C4ED857D2D0}"/>
              </a:ext>
            </a:extLst>
          </p:cNvPr>
          <p:cNvSpPr txBox="1"/>
          <p:nvPr userDrawn="1"/>
        </p:nvSpPr>
        <p:spPr>
          <a:xfrm>
            <a:off x="11177802" y="5112791"/>
            <a:ext cx="3840490" cy="872275"/>
          </a:xfrm>
          <a:prstGeom prst="rect">
            <a:avLst/>
          </a:prstGeom>
          <a:noFill/>
        </p:spPr>
        <p:txBody>
          <a:bodyPr wrap="square" rtlCol="0" anchor="ctr">
            <a:noAutofit/>
          </a:bodyPr>
          <a:lstStyle/>
          <a:p>
            <a:pPr algn="ctr"/>
            <a:r>
              <a:rPr lang="nl-NL" sz="2000" b="1" dirty="0">
                <a:solidFill>
                  <a:schemeClr val="tx1"/>
                </a:solidFill>
              </a:rPr>
              <a:t>Gegevens-</a:t>
            </a:r>
          </a:p>
          <a:p>
            <a:pPr algn="ctr"/>
            <a:r>
              <a:rPr lang="nl-NL" sz="2000" b="1" dirty="0">
                <a:solidFill>
                  <a:schemeClr val="tx1"/>
                </a:solidFill>
              </a:rPr>
              <a:t>uitwisseling</a:t>
            </a:r>
          </a:p>
        </p:txBody>
      </p:sp>
      <p:sp>
        <p:nvSpPr>
          <p:cNvPr id="34" name="Rounded Rectangle 33">
            <a:extLst>
              <a:ext uri="{FF2B5EF4-FFF2-40B4-BE49-F238E27FC236}">
                <a16:creationId xmlns="" xmlns:a16="http://schemas.microsoft.com/office/drawing/2014/main" id="{71696038-7102-5A44-9D9D-E49B0B400457}"/>
              </a:ext>
            </a:extLst>
          </p:cNvPr>
          <p:cNvSpPr/>
          <p:nvPr userDrawn="1"/>
        </p:nvSpPr>
        <p:spPr>
          <a:xfrm>
            <a:off x="15043007" y="4338067"/>
            <a:ext cx="3180522" cy="7926820"/>
          </a:xfrm>
          <a:prstGeom prst="roundRect">
            <a:avLst/>
          </a:prstGeom>
          <a:solidFill>
            <a:srgbClr val="76D2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 name="Tekstvak 42">
            <a:extLst>
              <a:ext uri="{FF2B5EF4-FFF2-40B4-BE49-F238E27FC236}">
                <a16:creationId xmlns="" xmlns:a16="http://schemas.microsoft.com/office/drawing/2014/main" id="{64CF29EA-4F73-6B47-B969-6A3B90EDC490}"/>
              </a:ext>
            </a:extLst>
          </p:cNvPr>
          <p:cNvSpPr txBox="1"/>
          <p:nvPr userDrawn="1"/>
        </p:nvSpPr>
        <p:spPr>
          <a:xfrm>
            <a:off x="14636620" y="5112791"/>
            <a:ext cx="3840490" cy="872275"/>
          </a:xfrm>
          <a:prstGeom prst="rect">
            <a:avLst/>
          </a:prstGeom>
          <a:noFill/>
        </p:spPr>
        <p:txBody>
          <a:bodyPr wrap="square" rtlCol="0" anchor="ctr">
            <a:noAutofit/>
          </a:bodyPr>
          <a:lstStyle/>
          <a:p>
            <a:pPr algn="ctr"/>
            <a:r>
              <a:rPr lang="nl-NL" sz="2000" b="1" dirty="0">
                <a:solidFill>
                  <a:schemeClr val="tx1"/>
                </a:solidFill>
              </a:rPr>
              <a:t>Infrastructuur</a:t>
            </a:r>
          </a:p>
        </p:txBody>
      </p:sp>
      <p:sp>
        <p:nvSpPr>
          <p:cNvPr id="27" name="TextBox 26">
            <a:extLst>
              <a:ext uri="{FF2B5EF4-FFF2-40B4-BE49-F238E27FC236}">
                <a16:creationId xmlns="" xmlns:a16="http://schemas.microsoft.com/office/drawing/2014/main" id="{EFEBA388-35E6-3C4A-9105-50727D424FBF}"/>
              </a:ext>
            </a:extLst>
          </p:cNvPr>
          <p:cNvSpPr txBox="1"/>
          <p:nvPr userDrawn="1"/>
        </p:nvSpPr>
        <p:spPr>
          <a:xfrm>
            <a:off x="2085491" y="6440557"/>
            <a:ext cx="2606641" cy="5486400"/>
          </a:xfrm>
          <a:prstGeom prst="rect">
            <a:avLst/>
          </a:prstGeom>
          <a:noFill/>
        </p:spPr>
        <p:txBody>
          <a:bodyPr wrap="square" rtlCol="0">
            <a:noAutofit/>
          </a:bodyPr>
          <a:lstStyle/>
          <a:p>
            <a:pPr algn="l"/>
            <a:r>
              <a:rPr lang="nl-NL" sz="1600" b="1" i="0" u="none" strike="noStrike" kern="1200" dirty="0">
                <a:solidFill>
                  <a:schemeClr val="tx1"/>
                </a:solidFill>
                <a:effectLst/>
                <a:latin typeface="+mn-lt"/>
                <a:ea typeface="+mn-ea"/>
                <a:cs typeface="+mn-cs"/>
              </a:rPr>
              <a:t>Stelsels</a:t>
            </a: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r>
              <a:rPr lang="nl-NL" sz="1600" b="1" i="0" u="none" strike="noStrike" kern="1200" dirty="0">
                <a:solidFill>
                  <a:schemeClr val="tx1"/>
                </a:solidFill>
                <a:effectLst/>
                <a:latin typeface="+mn-lt"/>
                <a:ea typeface="+mn-ea"/>
                <a:cs typeface="+mn-cs"/>
              </a:rPr>
              <a:t>Standaarden</a:t>
            </a: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r>
              <a:rPr lang="nl-NL" sz="1600" b="1" i="0" u="none" strike="noStrike" kern="1200" dirty="0">
                <a:solidFill>
                  <a:schemeClr val="tx1"/>
                </a:solidFill>
                <a:effectLst/>
                <a:latin typeface="+mn-lt"/>
                <a:ea typeface="+mn-ea"/>
                <a:cs typeface="+mn-cs"/>
              </a:rPr>
              <a:t>Voorzieningen</a:t>
            </a: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endParaRPr lang="nl-NL" sz="1600" b="1" i="0" u="none" strike="noStrike" kern="1200" dirty="0">
              <a:solidFill>
                <a:schemeClr val="tx1"/>
              </a:solidFill>
              <a:effectLst/>
              <a:latin typeface="+mn-lt"/>
              <a:ea typeface="+mn-ea"/>
              <a:cs typeface="+mn-cs"/>
            </a:endParaRPr>
          </a:p>
          <a:p>
            <a:pPr algn="l"/>
            <a:r>
              <a:rPr lang="nl-NL" sz="1600" b="1" i="0" u="none" strike="noStrike" kern="1200" dirty="0">
                <a:solidFill>
                  <a:schemeClr val="tx1"/>
                </a:solidFill>
                <a:effectLst/>
                <a:latin typeface="+mn-lt"/>
                <a:ea typeface="+mn-ea"/>
                <a:cs typeface="+mn-cs"/>
              </a:rPr>
              <a:t>Dienstverlening</a:t>
            </a:r>
            <a:endParaRPr lang="nl-NL" sz="1600" b="1" dirty="0">
              <a:solidFill>
                <a:schemeClr val="tx1"/>
              </a:solidFill>
            </a:endParaRPr>
          </a:p>
          <a:p>
            <a:pPr algn="l"/>
            <a:endParaRPr lang="x-none" sz="1600" b="1" dirty="0" err="1"/>
          </a:p>
        </p:txBody>
      </p:sp>
      <p:sp>
        <p:nvSpPr>
          <p:cNvPr id="28" name="Tekstvak 42">
            <a:extLst>
              <a:ext uri="{FF2B5EF4-FFF2-40B4-BE49-F238E27FC236}">
                <a16:creationId xmlns="" xmlns:a16="http://schemas.microsoft.com/office/drawing/2014/main" id="{C53782CF-353A-B44E-ABE3-DDADD89D0993}"/>
              </a:ext>
            </a:extLst>
          </p:cNvPr>
          <p:cNvSpPr txBox="1"/>
          <p:nvPr userDrawn="1"/>
        </p:nvSpPr>
        <p:spPr>
          <a:xfrm>
            <a:off x="18477110" y="5000204"/>
            <a:ext cx="3840490" cy="1271915"/>
          </a:xfrm>
          <a:prstGeom prst="rect">
            <a:avLst/>
          </a:prstGeom>
          <a:noFill/>
        </p:spPr>
        <p:txBody>
          <a:bodyPr wrap="square" rtlCol="0" anchor="ctr">
            <a:noAutofit/>
          </a:bodyPr>
          <a:lstStyle/>
          <a:p>
            <a:pPr algn="ctr"/>
            <a:r>
              <a:rPr lang="nl-NL" sz="2000" b="1" dirty="0">
                <a:solidFill>
                  <a:schemeClr val="tx1"/>
                </a:solidFill>
              </a:rPr>
              <a:t>Regie op stelsels</a:t>
            </a:r>
          </a:p>
          <a:p>
            <a:pPr algn="ctr"/>
            <a:r>
              <a:rPr lang="nl-NL" sz="2000" b="1" dirty="0">
                <a:solidFill>
                  <a:schemeClr val="tx1"/>
                </a:solidFill>
              </a:rPr>
              <a:t>En standaarden</a:t>
            </a:r>
          </a:p>
        </p:txBody>
      </p:sp>
      <p:cxnSp>
        <p:nvCxnSpPr>
          <p:cNvPr id="36" name="Straight Connector 35">
            <a:extLst>
              <a:ext uri="{FF2B5EF4-FFF2-40B4-BE49-F238E27FC236}">
                <a16:creationId xmlns="" xmlns:a16="http://schemas.microsoft.com/office/drawing/2014/main" id="{0B96E7A2-3DE5-D746-A3E7-5D5B9CE54D43}"/>
              </a:ext>
            </a:extLst>
          </p:cNvPr>
          <p:cNvCxnSpPr/>
          <p:nvPr userDrawn="1"/>
        </p:nvCxnSpPr>
        <p:spPr>
          <a:xfrm>
            <a:off x="5128591" y="6172729"/>
            <a:ext cx="2365513" cy="0"/>
          </a:xfrm>
          <a:prstGeom prst="line">
            <a:avLst/>
          </a:prstGeom>
          <a:ln w="22225"/>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 xmlns:a16="http://schemas.microsoft.com/office/drawing/2014/main" id="{69CED6AB-CA72-E94A-9038-1FDA5A2C2C80}"/>
              </a:ext>
            </a:extLst>
          </p:cNvPr>
          <p:cNvCxnSpPr/>
          <p:nvPr userDrawn="1"/>
        </p:nvCxnSpPr>
        <p:spPr>
          <a:xfrm>
            <a:off x="8567529" y="6172729"/>
            <a:ext cx="2365513" cy="0"/>
          </a:xfrm>
          <a:prstGeom prst="line">
            <a:avLst/>
          </a:prstGeom>
          <a:ln w="22225">
            <a:solidFill>
              <a:srgbClr val="8FCAE7"/>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 xmlns:a16="http://schemas.microsoft.com/office/drawing/2014/main" id="{4F407C73-60EA-D54F-A2C5-C7594DC8DC1D}"/>
              </a:ext>
            </a:extLst>
          </p:cNvPr>
          <p:cNvCxnSpPr/>
          <p:nvPr userDrawn="1"/>
        </p:nvCxnSpPr>
        <p:spPr>
          <a:xfrm>
            <a:off x="12006469" y="6172729"/>
            <a:ext cx="2365513" cy="0"/>
          </a:xfrm>
          <a:prstGeom prst="line">
            <a:avLst/>
          </a:prstGeom>
          <a:ln w="22225">
            <a:solidFill>
              <a:srgbClr val="FFB612"/>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 xmlns:a16="http://schemas.microsoft.com/office/drawing/2014/main" id="{0CADB902-23BA-1B4A-9FA9-F2A24AC15558}"/>
              </a:ext>
            </a:extLst>
          </p:cNvPr>
          <p:cNvCxnSpPr/>
          <p:nvPr userDrawn="1"/>
        </p:nvCxnSpPr>
        <p:spPr>
          <a:xfrm>
            <a:off x="15385773" y="6172729"/>
            <a:ext cx="2365513" cy="0"/>
          </a:xfrm>
          <a:prstGeom prst="line">
            <a:avLst/>
          </a:prstGeom>
          <a:ln w="22225">
            <a:solidFill>
              <a:srgbClr val="76D2B6"/>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 xmlns:a16="http://schemas.microsoft.com/office/drawing/2014/main" id="{B739336C-A91C-A44E-947D-69603D843ED5}"/>
              </a:ext>
            </a:extLst>
          </p:cNvPr>
          <p:cNvCxnSpPr>
            <a:cxnSpLocks/>
          </p:cNvCxnSpPr>
          <p:nvPr userDrawn="1"/>
        </p:nvCxnSpPr>
        <p:spPr>
          <a:xfrm>
            <a:off x="2160001" y="7405178"/>
            <a:ext cx="16317109" cy="0"/>
          </a:xfrm>
          <a:prstGeom prst="line">
            <a:avLst/>
          </a:prstGeom>
          <a:ln w="222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 xmlns:a16="http://schemas.microsoft.com/office/drawing/2014/main" id="{150D0263-6B18-0444-8985-0DED86009760}"/>
              </a:ext>
            </a:extLst>
          </p:cNvPr>
          <p:cNvCxnSpPr>
            <a:cxnSpLocks/>
          </p:cNvCxnSpPr>
          <p:nvPr userDrawn="1"/>
        </p:nvCxnSpPr>
        <p:spPr>
          <a:xfrm>
            <a:off x="2160001" y="8935803"/>
            <a:ext cx="16317109" cy="0"/>
          </a:xfrm>
          <a:prstGeom prst="line">
            <a:avLst/>
          </a:prstGeom>
          <a:ln w="2222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 xmlns:a16="http://schemas.microsoft.com/office/drawing/2014/main" id="{A27678EC-86B9-0149-A7A6-CADA8470608D}"/>
              </a:ext>
            </a:extLst>
          </p:cNvPr>
          <p:cNvCxnSpPr>
            <a:cxnSpLocks/>
          </p:cNvCxnSpPr>
          <p:nvPr userDrawn="1"/>
        </p:nvCxnSpPr>
        <p:spPr>
          <a:xfrm>
            <a:off x="2160001" y="11400710"/>
            <a:ext cx="16317109" cy="0"/>
          </a:xfrm>
          <a:prstGeom prst="line">
            <a:avLst/>
          </a:prstGeom>
          <a:ln w="22225">
            <a:solidFill>
              <a:schemeClr val="tx1"/>
            </a:solidFill>
          </a:ln>
        </p:spPr>
        <p:style>
          <a:lnRef idx="1">
            <a:schemeClr val="accent2"/>
          </a:lnRef>
          <a:fillRef idx="0">
            <a:schemeClr val="accent2"/>
          </a:fillRef>
          <a:effectRef idx="0">
            <a:schemeClr val="accent2"/>
          </a:effectRef>
          <a:fontRef idx="minor">
            <a:schemeClr val="tx1"/>
          </a:fontRef>
        </p:style>
      </p:cxnSp>
      <p:sp>
        <p:nvSpPr>
          <p:cNvPr id="62" name="TextBox 61">
            <a:extLst>
              <a:ext uri="{FF2B5EF4-FFF2-40B4-BE49-F238E27FC236}">
                <a16:creationId xmlns="" xmlns:a16="http://schemas.microsoft.com/office/drawing/2014/main" id="{47BD880A-C6F9-274C-BD3B-C7D74021C993}"/>
              </a:ext>
            </a:extLst>
          </p:cNvPr>
          <p:cNvSpPr txBox="1"/>
          <p:nvPr userDrawn="1"/>
        </p:nvSpPr>
        <p:spPr>
          <a:xfrm>
            <a:off x="5047352" y="6440557"/>
            <a:ext cx="3062978" cy="5550166"/>
          </a:xfrm>
          <a:prstGeom prst="rect">
            <a:avLst/>
          </a:prstGeom>
          <a:noFill/>
        </p:spPr>
        <p:txBody>
          <a:bodyPr wrap="square" rtlCol="0">
            <a:noAutofit/>
          </a:bodyPr>
          <a:lstStyle/>
          <a:p>
            <a:pPr defTabSz="228554"/>
            <a:r>
              <a:rPr lang="nl-NL" sz="1600" dirty="0" err="1">
                <a:solidFill>
                  <a:prstClr val="black"/>
                </a:solidFill>
                <a:latin typeface="+mn-lt"/>
              </a:rPr>
              <a:t>PKIoverheid</a:t>
            </a:r>
            <a:endParaRPr lang="nl-NL" sz="1600" dirty="0">
              <a:solidFill>
                <a:prstClr val="black"/>
              </a:solidFill>
              <a:latin typeface="+mn-lt"/>
            </a:endParaRPr>
          </a:p>
          <a:p>
            <a:pPr defTabSz="228554"/>
            <a:r>
              <a:rPr lang="nl-NL" sz="1600" dirty="0" err="1">
                <a:solidFill>
                  <a:prstClr val="black"/>
                </a:solidFill>
                <a:latin typeface="+mn-lt"/>
              </a:rPr>
              <a:t>eHerkenning</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PKIoverheid</a:t>
            </a:r>
            <a:endParaRPr lang="nl-NL" sz="1600" dirty="0">
              <a:solidFill>
                <a:prstClr val="black"/>
              </a:solidFill>
              <a:latin typeface="+mn-lt"/>
            </a:endParaRPr>
          </a:p>
          <a:p>
            <a:pPr defTabSz="228554"/>
            <a:r>
              <a:rPr lang="nl-NL" sz="1600" dirty="0">
                <a:solidFill>
                  <a:prstClr val="black"/>
                </a:solidFill>
                <a:latin typeface="+mn-lt"/>
              </a:rPr>
              <a:t>Organisatie-</a:t>
            </a:r>
          </a:p>
          <a:p>
            <a:pPr defTabSz="228554"/>
            <a:r>
              <a:rPr lang="nl-NL" sz="1600" dirty="0">
                <a:solidFill>
                  <a:prstClr val="black"/>
                </a:solidFill>
                <a:latin typeface="+mn-lt"/>
              </a:rPr>
              <a:t>identificatienummer</a:t>
            </a:r>
          </a:p>
          <a:p>
            <a:pPr defTabSz="228554"/>
            <a:r>
              <a:rPr lang="nl-NL" sz="1600" dirty="0">
                <a:solidFill>
                  <a:prstClr val="black"/>
                </a:solidFill>
                <a:latin typeface="+mn-lt"/>
              </a:rPr>
              <a:t>(OIN)</a:t>
            </a: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DigiD</a:t>
            </a:r>
            <a:endParaRPr lang="nl-NL" sz="1600" dirty="0">
              <a:solidFill>
                <a:prstClr val="black"/>
              </a:solidFill>
              <a:latin typeface="+mn-lt"/>
            </a:endParaRPr>
          </a:p>
          <a:p>
            <a:pPr defTabSz="228554"/>
            <a:r>
              <a:rPr lang="nl-NL" sz="1600" dirty="0" err="1">
                <a:solidFill>
                  <a:prstClr val="black"/>
                </a:solidFill>
                <a:latin typeface="+mn-lt"/>
              </a:rPr>
              <a:t>DigiD</a:t>
            </a:r>
            <a:r>
              <a:rPr lang="nl-NL" sz="1600" dirty="0">
                <a:solidFill>
                  <a:prstClr val="black"/>
                </a:solidFill>
                <a:latin typeface="+mn-lt"/>
              </a:rPr>
              <a:t> Machtigen</a:t>
            </a:r>
          </a:p>
          <a:p>
            <a:pPr defTabSz="228554"/>
            <a:r>
              <a:rPr lang="nl-NL" sz="1600" dirty="0">
                <a:solidFill>
                  <a:prstClr val="black"/>
                </a:solidFill>
                <a:latin typeface="+mn-lt"/>
              </a:rPr>
              <a:t>Routeringsvoorziening</a:t>
            </a:r>
          </a:p>
          <a:p>
            <a:pPr defTabSz="228554"/>
            <a:r>
              <a:rPr lang="nl-NL" sz="1600" dirty="0" err="1">
                <a:solidFill>
                  <a:prstClr val="black"/>
                </a:solidFill>
                <a:latin typeface="+mn-lt"/>
              </a:rPr>
              <a:t>BSNk</a:t>
            </a:r>
            <a:r>
              <a:rPr lang="nl-NL" sz="1600" dirty="0">
                <a:solidFill>
                  <a:prstClr val="black"/>
                </a:solidFill>
                <a:latin typeface="+mn-lt"/>
              </a:rPr>
              <a:t> PP</a:t>
            </a:r>
          </a:p>
          <a:p>
            <a:pPr defTabSz="228554"/>
            <a:r>
              <a:rPr lang="nl-NL" sz="1600" dirty="0">
                <a:solidFill>
                  <a:prstClr val="black"/>
                </a:solidFill>
                <a:latin typeface="+mn-lt"/>
              </a:rPr>
              <a:t>Machtigingenregister</a:t>
            </a:r>
          </a:p>
          <a:p>
            <a:pPr defTabSz="228554"/>
            <a:endParaRPr lang="nl-NL" sz="1600" dirty="0">
              <a:solidFill>
                <a:prstClr val="black"/>
              </a:solidFill>
              <a:latin typeface="+mn-lt"/>
            </a:endParaRPr>
          </a:p>
          <a:p>
            <a:pPr defTabSz="228554"/>
            <a:endParaRPr lang="nl-NL" sz="1600" dirty="0">
              <a:solidFill>
                <a:prstClr val="black"/>
              </a:solidFill>
              <a:latin typeface="+mn-lt"/>
            </a:endParaRPr>
          </a:p>
          <a:p>
            <a:pPr marL="0" marR="0" lvl="0" indent="0" algn="l" defTabSz="228554" rtl="0" eaLnBrk="1" fontAlgn="auto" latinLnBrk="0" hangingPunct="1">
              <a:lnSpc>
                <a:spcPct val="100000"/>
              </a:lnSpc>
              <a:spcBef>
                <a:spcPts val="0"/>
              </a:spcBef>
              <a:spcAft>
                <a:spcPts val="0"/>
              </a:spcAft>
              <a:buClrTx/>
              <a:buSzTx/>
              <a:buFontTx/>
              <a:buNone/>
              <a:tabLst/>
              <a:defRPr/>
            </a:pPr>
            <a:endParaRPr lang="nl-NL" sz="1600" dirty="0">
              <a:solidFill>
                <a:prstClr val="black"/>
              </a:solidFill>
              <a:latin typeface="+mn-lt"/>
            </a:endParaRPr>
          </a:p>
          <a:p>
            <a:pPr marL="0" marR="0" lvl="0" indent="0" algn="l" defTabSz="228554" rtl="0" eaLnBrk="1" fontAlgn="auto" latinLnBrk="0" hangingPunct="1">
              <a:lnSpc>
                <a:spcPct val="100000"/>
              </a:lnSpc>
              <a:spcBef>
                <a:spcPts val="0"/>
              </a:spcBef>
              <a:spcAft>
                <a:spcPts val="0"/>
              </a:spcAft>
              <a:buClrTx/>
              <a:buSzTx/>
              <a:buFontTx/>
              <a:buNone/>
              <a:tabLst/>
              <a:defRPr/>
            </a:pPr>
            <a:endParaRPr lang="nl-NL" sz="1600" dirty="0">
              <a:solidFill>
                <a:prstClr val="black"/>
              </a:solidFill>
              <a:latin typeface="+mn-lt"/>
            </a:endParaRPr>
          </a:p>
          <a:p>
            <a:pPr marL="0" marR="0" lvl="0" indent="0" algn="l" defTabSz="228554" rtl="0" eaLnBrk="1" fontAlgn="auto" latinLnBrk="0" hangingPunct="1">
              <a:lnSpc>
                <a:spcPct val="100000"/>
              </a:lnSpc>
              <a:spcBef>
                <a:spcPts val="0"/>
              </a:spcBef>
              <a:spcAft>
                <a:spcPts val="0"/>
              </a:spcAft>
              <a:buClrTx/>
              <a:buSzTx/>
              <a:buFontTx/>
              <a:buNone/>
              <a:tabLst/>
              <a:defRPr/>
            </a:pPr>
            <a:endParaRPr lang="nl-NL" sz="1600" dirty="0">
              <a:solidFill>
                <a:prstClr val="black"/>
              </a:solidFill>
              <a:latin typeface="+mn-lt"/>
            </a:endParaRPr>
          </a:p>
          <a:p>
            <a:pPr marL="0" marR="0" lvl="0" indent="0" algn="l" defTabSz="228554" rtl="0" eaLnBrk="1" fontAlgn="auto" latinLnBrk="0" hangingPunct="1">
              <a:lnSpc>
                <a:spcPct val="100000"/>
              </a:lnSpc>
              <a:spcBef>
                <a:spcPts val="0"/>
              </a:spcBef>
              <a:spcAft>
                <a:spcPts val="0"/>
              </a:spcAft>
              <a:buClrTx/>
              <a:buSzTx/>
              <a:buFontTx/>
              <a:buNone/>
              <a:tabLst/>
              <a:defRPr/>
            </a:pPr>
            <a:r>
              <a:rPr lang="nl-NL" sz="1600" dirty="0" err="1">
                <a:solidFill>
                  <a:prstClr val="black"/>
                </a:solidFill>
                <a:latin typeface="+mn-lt"/>
              </a:rPr>
              <a:t>eIDAS</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p:txBody>
      </p:sp>
      <p:sp>
        <p:nvSpPr>
          <p:cNvPr id="66" name="TextBox 65">
            <a:extLst>
              <a:ext uri="{FF2B5EF4-FFF2-40B4-BE49-F238E27FC236}">
                <a16:creationId xmlns="" xmlns:a16="http://schemas.microsoft.com/office/drawing/2014/main" id="{B410103E-752E-D74F-977D-93E487F4FD3F}"/>
              </a:ext>
            </a:extLst>
          </p:cNvPr>
          <p:cNvSpPr txBox="1"/>
          <p:nvPr userDrawn="1"/>
        </p:nvSpPr>
        <p:spPr>
          <a:xfrm>
            <a:off x="8486291" y="6440556"/>
            <a:ext cx="3062978" cy="5486401"/>
          </a:xfrm>
          <a:prstGeom prst="rect">
            <a:avLst/>
          </a:prstGeom>
          <a:noFill/>
        </p:spPr>
        <p:txBody>
          <a:bodyPr wrap="square" rtlCol="0">
            <a:noAutofit/>
          </a:bodyPr>
          <a:lstStyle/>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DigiToegankelijk</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MijnOverheid</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p:txBody>
      </p:sp>
      <p:sp>
        <p:nvSpPr>
          <p:cNvPr id="67" name="TextBox 66">
            <a:extLst>
              <a:ext uri="{FF2B5EF4-FFF2-40B4-BE49-F238E27FC236}">
                <a16:creationId xmlns="" xmlns:a16="http://schemas.microsoft.com/office/drawing/2014/main" id="{C506300C-D868-5142-AA48-40EBF6417D26}"/>
              </a:ext>
            </a:extLst>
          </p:cNvPr>
          <p:cNvSpPr txBox="1"/>
          <p:nvPr userDrawn="1"/>
        </p:nvSpPr>
        <p:spPr>
          <a:xfrm>
            <a:off x="11885474" y="6440556"/>
            <a:ext cx="3062978" cy="5486401"/>
          </a:xfrm>
          <a:prstGeom prst="rect">
            <a:avLst/>
          </a:prstGeom>
          <a:noFill/>
        </p:spPr>
        <p:txBody>
          <a:bodyPr wrap="square" rtlCol="0">
            <a:noAutofit/>
          </a:bodyPr>
          <a:lstStyle/>
          <a:p>
            <a:pPr defTabSz="228554"/>
            <a:r>
              <a:rPr lang="nl-NL" sz="1600" dirty="0">
                <a:solidFill>
                  <a:prstClr val="black"/>
                </a:solidFill>
                <a:latin typeface="+mn-lt"/>
              </a:rPr>
              <a:t>Standard Business</a:t>
            </a:r>
          </a:p>
          <a:p>
            <a:pPr defTabSz="228554"/>
            <a:r>
              <a:rPr lang="nl-NL" sz="1600" dirty="0">
                <a:solidFill>
                  <a:prstClr val="black"/>
                </a:solidFill>
                <a:latin typeface="+mn-lt"/>
              </a:rPr>
              <a:t>Reporting (SBR)</a:t>
            </a:r>
          </a:p>
          <a:p>
            <a:pPr defTabSz="228554"/>
            <a:r>
              <a:rPr lang="nl-NL" sz="1600" dirty="0" err="1">
                <a:solidFill>
                  <a:prstClr val="black"/>
                </a:solidFill>
                <a:latin typeface="+mn-lt"/>
              </a:rPr>
              <a:t>Peppol</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Digikoppeling</a:t>
            </a:r>
            <a:endParaRPr lang="nl-NL" sz="1600" dirty="0">
              <a:solidFill>
                <a:prstClr val="black"/>
              </a:solidFill>
              <a:latin typeface="+mn-lt"/>
            </a:endParaRPr>
          </a:p>
          <a:p>
            <a:pPr defTabSz="228554"/>
            <a:r>
              <a:rPr lang="nl-NL" sz="1600" dirty="0">
                <a:solidFill>
                  <a:prstClr val="black"/>
                </a:solidFill>
                <a:latin typeface="+mn-lt"/>
              </a:rPr>
              <a:t>XBRL</a:t>
            </a:r>
          </a:p>
          <a:p>
            <a:pPr defTabSz="228554"/>
            <a:r>
              <a:rPr lang="nl-NL" sz="1600" dirty="0">
                <a:solidFill>
                  <a:prstClr val="black"/>
                </a:solidFill>
                <a:latin typeface="+mn-lt"/>
              </a:rPr>
              <a:t>API-standaarden</a:t>
            </a:r>
          </a:p>
          <a:p>
            <a:pPr defTabSz="228554"/>
            <a:r>
              <a:rPr lang="nl-NL" sz="1600" dirty="0">
                <a:solidFill>
                  <a:prstClr val="black"/>
                </a:solidFill>
                <a:latin typeface="+mn-lt"/>
              </a:rPr>
              <a:t>E-</a:t>
            </a:r>
            <a:r>
              <a:rPr lang="nl-NL" sz="1600" dirty="0" err="1">
                <a:solidFill>
                  <a:prstClr val="black"/>
                </a:solidFill>
                <a:latin typeface="+mn-lt"/>
              </a:rPr>
              <a:t>procurement</a:t>
            </a:r>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err="1">
                <a:solidFill>
                  <a:prstClr val="black"/>
                </a:solidFill>
                <a:latin typeface="+mn-lt"/>
              </a:rPr>
              <a:t>Digipoort</a:t>
            </a:r>
            <a:endParaRPr lang="nl-NL" sz="1600" dirty="0">
              <a:solidFill>
                <a:prstClr val="black"/>
              </a:solidFill>
              <a:latin typeface="+mn-lt"/>
            </a:endParaRPr>
          </a:p>
          <a:p>
            <a:pPr defTabSz="228554"/>
            <a:r>
              <a:rPr lang="nl-NL" sz="1600" dirty="0">
                <a:solidFill>
                  <a:prstClr val="black"/>
                </a:solidFill>
                <a:latin typeface="+mn-lt"/>
              </a:rPr>
              <a:t>Stelselvoorzieningen</a:t>
            </a:r>
          </a:p>
          <a:p>
            <a:pPr defTabSz="228554"/>
            <a:r>
              <a:rPr lang="nl-NL" sz="1600" dirty="0" err="1">
                <a:solidFill>
                  <a:prstClr val="black"/>
                </a:solidFill>
                <a:latin typeface="+mn-lt"/>
              </a:rPr>
              <a:t>Digilevering</a:t>
            </a:r>
            <a:endParaRPr lang="nl-NL" sz="1600" dirty="0">
              <a:solidFill>
                <a:prstClr val="black"/>
              </a:solidFill>
              <a:latin typeface="+mn-lt"/>
            </a:endParaRPr>
          </a:p>
          <a:p>
            <a:pPr defTabSz="228554"/>
            <a:r>
              <a:rPr lang="nl-NL" sz="1600" dirty="0" err="1">
                <a:solidFill>
                  <a:prstClr val="black"/>
                </a:solidFill>
                <a:latin typeface="+mn-lt"/>
              </a:rPr>
              <a:t>Digimelding</a:t>
            </a:r>
            <a:endParaRPr lang="nl-NL" sz="1600" dirty="0">
              <a:solidFill>
                <a:prstClr val="black"/>
              </a:solidFill>
              <a:latin typeface="+mn-lt"/>
            </a:endParaRPr>
          </a:p>
          <a:p>
            <a:pPr defTabSz="228554"/>
            <a:r>
              <a:rPr lang="nl-NL" sz="1600" dirty="0">
                <a:solidFill>
                  <a:prstClr val="black"/>
                </a:solidFill>
                <a:latin typeface="+mn-lt"/>
              </a:rPr>
              <a:t>Stelselcatalogus</a:t>
            </a:r>
          </a:p>
          <a:p>
            <a:pPr defTabSz="228554"/>
            <a:r>
              <a:rPr lang="nl-NL" sz="1600" dirty="0" err="1">
                <a:solidFill>
                  <a:prstClr val="black"/>
                </a:solidFill>
                <a:latin typeface="+mn-lt"/>
              </a:rPr>
              <a:t>Digikoppeling</a:t>
            </a:r>
            <a:endParaRPr lang="nl-NL" sz="1600" dirty="0">
              <a:solidFill>
                <a:prstClr val="black"/>
              </a:solidFill>
              <a:latin typeface="+mn-lt"/>
            </a:endParaRPr>
          </a:p>
          <a:p>
            <a:pPr defTabSz="228554"/>
            <a:r>
              <a:rPr lang="nl-NL" sz="1600" dirty="0" err="1">
                <a:solidFill>
                  <a:prstClr val="black"/>
                </a:solidFill>
                <a:latin typeface="+mn-lt"/>
              </a:rPr>
              <a:t>DigiInkoop</a:t>
            </a:r>
            <a:endParaRPr lang="nl-NL" sz="1600" dirty="0">
              <a:solidFill>
                <a:prstClr val="black"/>
              </a:solidFill>
              <a:latin typeface="+mn-lt"/>
            </a:endParaRPr>
          </a:p>
          <a:p>
            <a:pPr defTabSz="228554"/>
            <a:r>
              <a:rPr lang="nl-NL" sz="1600" dirty="0">
                <a:solidFill>
                  <a:prstClr val="black"/>
                </a:solidFill>
                <a:latin typeface="+mn-lt"/>
              </a:rPr>
              <a:t>E-factureren</a:t>
            </a:r>
          </a:p>
          <a:p>
            <a:pPr defTabSz="228554"/>
            <a:endParaRPr lang="nl-NL" sz="1600" dirty="0">
              <a:solidFill>
                <a:prstClr val="black"/>
              </a:solidFill>
              <a:latin typeface="+mn-lt"/>
            </a:endParaRPr>
          </a:p>
        </p:txBody>
      </p:sp>
      <p:sp>
        <p:nvSpPr>
          <p:cNvPr id="69" name="TextBox 68">
            <a:extLst>
              <a:ext uri="{FF2B5EF4-FFF2-40B4-BE49-F238E27FC236}">
                <a16:creationId xmlns="" xmlns:a16="http://schemas.microsoft.com/office/drawing/2014/main" id="{53D9E6E6-BD1E-7B46-9A25-FCB68F0EF09A}"/>
              </a:ext>
            </a:extLst>
          </p:cNvPr>
          <p:cNvSpPr txBox="1"/>
          <p:nvPr userDrawn="1"/>
        </p:nvSpPr>
        <p:spPr>
          <a:xfrm>
            <a:off x="15304537" y="6440557"/>
            <a:ext cx="3062978" cy="5486400"/>
          </a:xfrm>
          <a:prstGeom prst="rect">
            <a:avLst/>
          </a:prstGeom>
          <a:noFill/>
        </p:spPr>
        <p:txBody>
          <a:bodyPr wrap="square" rtlCol="0">
            <a:noAutofit/>
          </a:bodyPr>
          <a:lstStyle/>
          <a:p>
            <a:pPr defTabSz="228554"/>
            <a:r>
              <a:rPr lang="nl-NL" sz="1600" dirty="0" err="1">
                <a:solidFill>
                  <a:prstClr val="black"/>
                </a:solidFill>
                <a:latin typeface="+mn-lt"/>
              </a:rPr>
              <a:t>Diginetwerk</a:t>
            </a:r>
            <a:endParaRPr lang="nl-NL" sz="1600" dirty="0">
              <a:solidFill>
                <a:prstClr val="black"/>
              </a:solidFill>
              <a:latin typeface="+mn-lt"/>
            </a:endParaRPr>
          </a:p>
          <a:p>
            <a:pPr defTabSz="228554"/>
            <a:r>
              <a:rPr lang="nl-NL" sz="1600" dirty="0">
                <a:solidFill>
                  <a:prstClr val="black"/>
                </a:solidFill>
                <a:latin typeface="+mn-lt"/>
              </a:rPr>
              <a:t>IPv6 </a:t>
            </a:r>
            <a:r>
              <a:rPr lang="nl-NL" sz="1600" dirty="0" err="1">
                <a:solidFill>
                  <a:prstClr val="black"/>
                </a:solidFill>
                <a:latin typeface="+mn-lt"/>
              </a:rPr>
              <a:t>Overheidsbreed</a:t>
            </a:r>
            <a:r>
              <a:rPr lang="nl-NL" sz="1600" dirty="0">
                <a:solidFill>
                  <a:prstClr val="black"/>
                </a:solidFill>
                <a:latin typeface="+mn-lt"/>
              </a:rPr>
              <a:t> </a:t>
            </a:r>
          </a:p>
          <a:p>
            <a:pPr defTabSz="228554"/>
            <a:r>
              <a:rPr lang="nl-NL" sz="1600" dirty="0">
                <a:solidFill>
                  <a:prstClr val="black"/>
                </a:solidFill>
                <a:latin typeface="+mn-lt"/>
              </a:rPr>
              <a:t>Nummerplankader</a:t>
            </a: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a:solidFill>
                  <a:prstClr val="black"/>
                </a:solidFill>
                <a:latin typeface="+mn-lt"/>
              </a:rPr>
              <a:t>Samenwerkende</a:t>
            </a:r>
          </a:p>
          <a:p>
            <a:pPr defTabSz="228554"/>
            <a:r>
              <a:rPr lang="nl-NL" sz="1600" dirty="0">
                <a:solidFill>
                  <a:prstClr val="black"/>
                </a:solidFill>
                <a:latin typeface="+mn-lt"/>
              </a:rPr>
              <a:t>Catalogi</a:t>
            </a:r>
          </a:p>
          <a:p>
            <a:pPr defTabSz="228554"/>
            <a:r>
              <a:rPr lang="nl-NL" sz="1600" dirty="0">
                <a:solidFill>
                  <a:prstClr val="black"/>
                </a:solidFill>
                <a:latin typeface="+mn-lt"/>
              </a:rPr>
              <a:t>BOMOS</a:t>
            </a: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endParaRPr lang="nl-NL" sz="1600" dirty="0">
              <a:solidFill>
                <a:prstClr val="black"/>
              </a:solidFill>
              <a:latin typeface="+mn-lt"/>
            </a:endParaRPr>
          </a:p>
          <a:p>
            <a:pPr defTabSz="228554"/>
            <a:r>
              <a:rPr lang="nl-NL" sz="1600" dirty="0">
                <a:solidFill>
                  <a:prstClr val="black"/>
                </a:solidFill>
                <a:latin typeface="+mn-lt"/>
              </a:rPr>
              <a:t>Standaard Platform</a:t>
            </a:r>
          </a:p>
          <a:p>
            <a:pPr defTabSz="228554"/>
            <a:r>
              <a:rPr lang="nl-NL" sz="1600" dirty="0">
                <a:solidFill>
                  <a:prstClr val="black"/>
                </a:solidFill>
                <a:latin typeface="+mn-lt"/>
              </a:rPr>
              <a:t>Centraal Aansluitpunt</a:t>
            </a:r>
          </a:p>
          <a:p>
            <a:pPr defTabSz="228554"/>
            <a:endParaRPr lang="nl-NL" sz="1600" dirty="0">
              <a:solidFill>
                <a:prstClr val="black"/>
              </a:solidFill>
              <a:latin typeface="+mn-lt"/>
            </a:endParaRPr>
          </a:p>
        </p:txBody>
      </p:sp>
      <p:pic>
        <p:nvPicPr>
          <p:cNvPr id="7" name="Picture 6">
            <a:extLst>
              <a:ext uri="{FF2B5EF4-FFF2-40B4-BE49-F238E27FC236}">
                <a16:creationId xmlns="" xmlns:a16="http://schemas.microsoft.com/office/drawing/2014/main" id="{A9317C2D-6837-ECAE-3E2B-81C66459E416}"/>
              </a:ext>
            </a:extLst>
          </p:cNvPr>
          <p:cNvPicPr>
            <a:picLocks noChangeAspect="1"/>
          </p:cNvPicPr>
          <p:nvPr userDrawn="1"/>
        </p:nvPicPr>
        <p:blipFill>
          <a:blip r:embed="rId4"/>
          <a:stretch>
            <a:fillRect/>
          </a:stretch>
        </p:blipFill>
        <p:spPr>
          <a:xfrm>
            <a:off x="19720257" y="6613178"/>
            <a:ext cx="1363494" cy="1363494"/>
          </a:xfrm>
          <a:prstGeom prst="rect">
            <a:avLst/>
          </a:prstGeom>
        </p:spPr>
      </p:pic>
      <p:pic>
        <p:nvPicPr>
          <p:cNvPr id="8" name="Picture 7">
            <a:extLst>
              <a:ext uri="{FF2B5EF4-FFF2-40B4-BE49-F238E27FC236}">
                <a16:creationId xmlns="" xmlns:a16="http://schemas.microsoft.com/office/drawing/2014/main" id="{880DC9E4-857B-6D1C-84B6-8E91B503F555}"/>
              </a:ext>
            </a:extLst>
          </p:cNvPr>
          <p:cNvPicPr>
            <a:picLocks noChangeAspect="1"/>
          </p:cNvPicPr>
          <p:nvPr userDrawn="1"/>
        </p:nvPicPr>
        <p:blipFill>
          <a:blip r:embed="rId5"/>
          <a:stretch>
            <a:fillRect/>
          </a:stretch>
        </p:blipFill>
        <p:spPr>
          <a:xfrm>
            <a:off x="15930627" y="3636709"/>
            <a:ext cx="1405281" cy="1405281"/>
          </a:xfrm>
          <a:prstGeom prst="rect">
            <a:avLst/>
          </a:prstGeom>
        </p:spPr>
      </p:pic>
      <p:pic>
        <p:nvPicPr>
          <p:cNvPr id="9" name="Picture 8">
            <a:extLst>
              <a:ext uri="{FF2B5EF4-FFF2-40B4-BE49-F238E27FC236}">
                <a16:creationId xmlns="" xmlns:a16="http://schemas.microsoft.com/office/drawing/2014/main" id="{00FFDDB9-03DB-15C6-912F-DC5C6DA8176B}"/>
              </a:ext>
            </a:extLst>
          </p:cNvPr>
          <p:cNvPicPr>
            <a:picLocks noChangeAspect="1"/>
          </p:cNvPicPr>
          <p:nvPr userDrawn="1"/>
        </p:nvPicPr>
        <p:blipFill>
          <a:blip r:embed="rId6"/>
          <a:stretch>
            <a:fillRect/>
          </a:stretch>
        </p:blipFill>
        <p:spPr>
          <a:xfrm>
            <a:off x="12500160" y="3643984"/>
            <a:ext cx="1398010" cy="1398010"/>
          </a:xfrm>
          <a:prstGeom prst="rect">
            <a:avLst/>
          </a:prstGeom>
        </p:spPr>
      </p:pic>
      <p:pic>
        <p:nvPicPr>
          <p:cNvPr id="10" name="Picture 9">
            <a:extLst>
              <a:ext uri="{FF2B5EF4-FFF2-40B4-BE49-F238E27FC236}">
                <a16:creationId xmlns="" xmlns:a16="http://schemas.microsoft.com/office/drawing/2014/main" id="{48EA7B19-2AFC-33DA-A708-600E7CDBFD87}"/>
              </a:ext>
            </a:extLst>
          </p:cNvPr>
          <p:cNvPicPr>
            <a:picLocks noChangeAspect="1"/>
          </p:cNvPicPr>
          <p:nvPr userDrawn="1"/>
        </p:nvPicPr>
        <p:blipFill>
          <a:blip r:embed="rId7"/>
          <a:stretch>
            <a:fillRect/>
          </a:stretch>
        </p:blipFill>
        <p:spPr>
          <a:xfrm>
            <a:off x="5591585" y="3646842"/>
            <a:ext cx="1396315" cy="1396315"/>
          </a:xfrm>
          <a:prstGeom prst="rect">
            <a:avLst/>
          </a:prstGeom>
        </p:spPr>
      </p:pic>
      <p:pic>
        <p:nvPicPr>
          <p:cNvPr id="11" name="Picture 10">
            <a:extLst>
              <a:ext uri="{FF2B5EF4-FFF2-40B4-BE49-F238E27FC236}">
                <a16:creationId xmlns="" xmlns:a16="http://schemas.microsoft.com/office/drawing/2014/main" id="{0A2C06B6-A40A-CAE7-AC8D-0BB2CA9664F3}"/>
              </a:ext>
            </a:extLst>
          </p:cNvPr>
          <p:cNvPicPr>
            <a:picLocks noChangeAspect="1"/>
          </p:cNvPicPr>
          <p:nvPr userDrawn="1"/>
        </p:nvPicPr>
        <p:blipFill>
          <a:blip r:embed="rId8"/>
          <a:stretch>
            <a:fillRect/>
          </a:stretch>
        </p:blipFill>
        <p:spPr>
          <a:xfrm>
            <a:off x="9081285" y="3645995"/>
            <a:ext cx="1398010" cy="1398010"/>
          </a:xfrm>
          <a:prstGeom prst="rect">
            <a:avLst/>
          </a:prstGeom>
        </p:spPr>
      </p:pic>
      <p:pic>
        <p:nvPicPr>
          <p:cNvPr id="13" name="Picture 12" descr="Shape&#10;&#10;Description automatically generated with medium confidence">
            <a:extLst>
              <a:ext uri="{FF2B5EF4-FFF2-40B4-BE49-F238E27FC236}">
                <a16:creationId xmlns="" xmlns:a16="http://schemas.microsoft.com/office/drawing/2014/main" id="{875298E9-D014-6943-A4C0-1F6EC3384E18}"/>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224372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1 Roadmap">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8769A9-79A0-9D4C-B941-33558DACCCC2}"/>
              </a:ext>
            </a:extLst>
          </p:cNvPr>
          <p:cNvSpPr>
            <a:spLocks noGrp="1"/>
          </p:cNvSpPr>
          <p:nvPr>
            <p:ph type="title" hasCustomPrompt="1"/>
          </p:nvPr>
        </p:nvSpPr>
        <p:spPr/>
        <p:txBody>
          <a:bodyPr/>
          <a:lstStyle/>
          <a:p>
            <a:pPr defTabSz="914217"/>
            <a:r>
              <a:rPr lang="nl-NL" sz="4800" dirty="0" err="1">
                <a:solidFill>
                  <a:srgbClr val="39870C"/>
                </a:solidFill>
                <a:latin typeface="+mj-lt"/>
              </a:rPr>
              <a:t>Roadmap</a:t>
            </a:r>
            <a:endParaRPr lang="nl-NL" sz="4800" dirty="0">
              <a:solidFill>
                <a:srgbClr val="39870C"/>
              </a:solidFill>
              <a:latin typeface="+mj-lt"/>
            </a:endParaRPr>
          </a:p>
        </p:txBody>
      </p:sp>
      <p:sp>
        <p:nvSpPr>
          <p:cNvPr id="3" name="Date Placeholder 2">
            <a:extLst>
              <a:ext uri="{FF2B5EF4-FFF2-40B4-BE49-F238E27FC236}">
                <a16:creationId xmlns="" xmlns:a16="http://schemas.microsoft.com/office/drawing/2014/main" id="{408F1E9B-E546-2A45-949C-AEF405F6A07F}"/>
              </a:ext>
            </a:extLst>
          </p:cNvPr>
          <p:cNvSpPr>
            <a:spLocks noGrp="1"/>
          </p:cNvSpPr>
          <p:nvPr>
            <p:ph type="dt" sz="half" idx="10"/>
          </p:nvPr>
        </p:nvSpPr>
        <p:spPr/>
        <p:txBody>
          <a:bodyPr/>
          <a:lstStyle/>
          <a:p>
            <a:r>
              <a:rPr lang="nl-NL"/>
              <a:t>26 augustus 2021</a:t>
            </a:r>
            <a:endParaRPr lang="nl-NL" dirty="0"/>
          </a:p>
        </p:txBody>
      </p:sp>
      <p:sp>
        <p:nvSpPr>
          <p:cNvPr id="4" name="Slide Number Placeholder 3">
            <a:extLst>
              <a:ext uri="{FF2B5EF4-FFF2-40B4-BE49-F238E27FC236}">
                <a16:creationId xmlns="" xmlns:a16="http://schemas.microsoft.com/office/drawing/2014/main" id="{5E3B5A39-1C91-264F-9A4D-229FF28BF670}"/>
              </a:ext>
            </a:extLst>
          </p:cNvPr>
          <p:cNvSpPr>
            <a:spLocks noGrp="1"/>
          </p:cNvSpPr>
          <p:nvPr>
            <p:ph type="sldNum" sz="quarter" idx="11"/>
          </p:nvPr>
        </p:nvSpPr>
        <p:spPr/>
        <p:txBody>
          <a:bodyPr/>
          <a:lstStyle/>
          <a:p>
            <a:fld id="{58A012CB-14D3-4B29-B9BE-EBD198EAE235}" type="slidenum">
              <a:rPr lang="nl-NL" smtClean="0"/>
              <a:pPr/>
              <a:t>‹nr.›</a:t>
            </a:fld>
            <a:endParaRPr lang="nl-NL" dirty="0"/>
          </a:p>
        </p:txBody>
      </p:sp>
      <p:pic>
        <p:nvPicPr>
          <p:cNvPr id="5" name="Logo">
            <a:extLst>
              <a:ext uri="{FF2B5EF4-FFF2-40B4-BE49-F238E27FC236}">
                <a16:creationId xmlns="" xmlns:a16="http://schemas.microsoft.com/office/drawing/2014/main" id="{877A7C48-EF94-ED47-BF38-92D5503A177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09387" y="-1"/>
            <a:ext cx="968400" cy="2408258"/>
          </a:xfrm>
          <a:prstGeom prst="rect">
            <a:avLst/>
          </a:prstGeom>
        </p:spPr>
      </p:pic>
      <p:cxnSp>
        <p:nvCxnSpPr>
          <p:cNvPr id="6" name="Straight Connector 5">
            <a:extLst>
              <a:ext uri="{FF2B5EF4-FFF2-40B4-BE49-F238E27FC236}">
                <a16:creationId xmlns="" xmlns:a16="http://schemas.microsoft.com/office/drawing/2014/main" id="{8F90A157-2562-804C-9EC5-996CD09399B5}"/>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8" name="Picture 77" descr="Icon&#10;&#10;Description automatically generated">
            <a:extLst>
              <a:ext uri="{FF2B5EF4-FFF2-40B4-BE49-F238E27FC236}">
                <a16:creationId xmlns="" xmlns:a16="http://schemas.microsoft.com/office/drawing/2014/main" id="{5B705640-34BD-8340-B1FA-D0BF7DBEE45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2962"/>
          <a:stretch/>
        </p:blipFill>
        <p:spPr>
          <a:xfrm>
            <a:off x="-170120" y="3253119"/>
            <a:ext cx="24640575" cy="10654259"/>
          </a:xfrm>
          <a:prstGeom prst="rect">
            <a:avLst/>
          </a:prstGeom>
        </p:spPr>
      </p:pic>
      <p:pic>
        <p:nvPicPr>
          <p:cNvPr id="8" name="Picture 7" descr="Shape&#10;&#10;Description automatically generated with medium confidence">
            <a:extLst>
              <a:ext uri="{FF2B5EF4-FFF2-40B4-BE49-F238E27FC236}">
                <a16:creationId xmlns="" xmlns:a16="http://schemas.microsoft.com/office/drawing/2014/main" id="{C6EC5510-956A-FFA9-D961-BEF121D33A97}"/>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242153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Algemeen pijl links lichtgroen">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3E79D06-311A-43E8-9993-E38058BC57F1}"/>
              </a:ext>
            </a:extLst>
          </p:cNvPr>
          <p:cNvSpPr/>
          <p:nvPr userDrawn="1"/>
        </p:nvSpPr>
        <p:spPr>
          <a:xfrm>
            <a:off x="0" y="0"/>
            <a:ext cx="12193587" cy="13716000"/>
          </a:xfrm>
          <a:prstGeom prst="rect">
            <a:avLst/>
          </a:prstGeom>
          <a:solidFill>
            <a:srgbClr val="D7E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Graphic 5">
            <a:extLst>
              <a:ext uri="{FF2B5EF4-FFF2-40B4-BE49-F238E27FC236}">
                <a16:creationId xmlns="" xmlns:a16="http://schemas.microsoft.com/office/drawing/2014/main" id="{7DE29D8C-AB77-490C-84FE-4060D5F0D9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97011" y="3352801"/>
            <a:ext cx="8458304" cy="7029450"/>
          </a:xfrm>
          <a:prstGeom prst="rect">
            <a:avLst/>
          </a:prstGeom>
        </p:spPr>
      </p:pic>
      <p:pic>
        <p:nvPicPr>
          <p:cNvPr id="7" name="Logo">
            <a:extLst>
              <a:ext uri="{FF2B5EF4-FFF2-40B4-BE49-F238E27FC236}">
                <a16:creationId xmlns="" xmlns:a16="http://schemas.microsoft.com/office/drawing/2014/main" id="{07AAA810-4A77-0947-8D02-142622F7416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709387" y="-1"/>
            <a:ext cx="968400" cy="2408258"/>
          </a:xfrm>
          <a:prstGeom prst="rect">
            <a:avLst/>
          </a:prstGeom>
        </p:spPr>
      </p:pic>
      <p:sp>
        <p:nvSpPr>
          <p:cNvPr id="11" name="Date Placeholder 4">
            <a:extLst>
              <a:ext uri="{FF2B5EF4-FFF2-40B4-BE49-F238E27FC236}">
                <a16:creationId xmlns="" xmlns:a16="http://schemas.microsoft.com/office/drawing/2014/main" id="{F68BA68E-4D57-024A-9AFC-8381BC73AD16}"/>
              </a:ext>
            </a:extLst>
          </p:cNvPr>
          <p:cNvSpPr>
            <a:spLocks noGrp="1"/>
          </p:cNvSpPr>
          <p:nvPr>
            <p:ph type="dt" sz="half" idx="10"/>
          </p:nvPr>
        </p:nvSpPr>
        <p:spPr>
          <a:xfrm>
            <a:off x="17166155" y="12781172"/>
            <a:ext cx="5007129" cy="730250"/>
          </a:xfrm>
        </p:spPr>
        <p:txBody>
          <a:bodyPr/>
          <a:lstStyle/>
          <a:p>
            <a:r>
              <a:rPr lang="nl-NL"/>
              <a:t>26 augustus 2021</a:t>
            </a:r>
            <a:endParaRPr lang="nl-NL" dirty="0"/>
          </a:p>
        </p:txBody>
      </p:sp>
      <p:sp>
        <p:nvSpPr>
          <p:cNvPr id="12" name="Slide Number Placeholder 6">
            <a:extLst>
              <a:ext uri="{FF2B5EF4-FFF2-40B4-BE49-F238E27FC236}">
                <a16:creationId xmlns="" xmlns:a16="http://schemas.microsoft.com/office/drawing/2014/main" id="{2065620C-CD7B-504F-8F3D-6056BC96F1DE}"/>
              </a:ext>
            </a:extLst>
          </p:cNvPr>
          <p:cNvSpPr>
            <a:spLocks noGrp="1"/>
          </p:cNvSpPr>
          <p:nvPr>
            <p:ph type="sldNum" sz="quarter" idx="12"/>
          </p:nvPr>
        </p:nvSpPr>
        <p:spPr>
          <a:xfrm>
            <a:off x="22411426" y="12781172"/>
            <a:ext cx="1557752" cy="730250"/>
          </a:xfrm>
        </p:spPr>
        <p:txBody>
          <a:bodyPr/>
          <a:lstStyle/>
          <a:p>
            <a:fld id="{58A012CB-14D3-4B29-B9BE-EBD198EAE235}" type="slidenum">
              <a:rPr lang="nl-NL" smtClean="0"/>
              <a:t>‹nr.›</a:t>
            </a:fld>
            <a:endParaRPr lang="nl-NL" dirty="0"/>
          </a:p>
        </p:txBody>
      </p:sp>
      <p:cxnSp>
        <p:nvCxnSpPr>
          <p:cNvPr id="8" name="Straight Connector 11">
            <a:extLst>
              <a:ext uri="{FF2B5EF4-FFF2-40B4-BE49-F238E27FC236}">
                <a16:creationId xmlns="" xmlns:a16="http://schemas.microsoft.com/office/drawing/2014/main" id="{5F7E6FAB-B9DD-D1D9-573F-B1C7C5CBFD28}"/>
              </a:ext>
            </a:extLst>
          </p:cNvPr>
          <p:cNvCxnSpPr>
            <a:cxnSpLocks/>
          </p:cNvCxnSpPr>
          <p:nvPr userDrawn="1"/>
        </p:nvCxnSpPr>
        <p:spPr>
          <a:xfrm>
            <a:off x="12923112" y="3295650"/>
            <a:ext cx="10115308"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9" name="Text Placeholder 13">
            <a:extLst>
              <a:ext uri="{FF2B5EF4-FFF2-40B4-BE49-F238E27FC236}">
                <a16:creationId xmlns="" xmlns:a16="http://schemas.microsoft.com/office/drawing/2014/main" id="{EBD886B1-97A1-BC26-CCEE-110EF0976B6E}"/>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Kolom titel</a:t>
            </a:r>
          </a:p>
        </p:txBody>
      </p:sp>
      <p:sp>
        <p:nvSpPr>
          <p:cNvPr id="10" name="Text Placeholder 15">
            <a:extLst>
              <a:ext uri="{FF2B5EF4-FFF2-40B4-BE49-F238E27FC236}">
                <a16:creationId xmlns="" xmlns:a16="http://schemas.microsoft.com/office/drawing/2014/main" id="{2CC081BA-E8E6-A38D-4759-882D32E1BE53}"/>
              </a:ext>
            </a:extLst>
          </p:cNvPr>
          <p:cNvSpPr>
            <a:spLocks noGrp="1"/>
          </p:cNvSpPr>
          <p:nvPr>
            <p:ph type="body" sz="quarter" idx="15" hasCustomPrompt="1"/>
          </p:nvPr>
        </p:nvSpPr>
        <p:spPr>
          <a:xfrm>
            <a:off x="12933600" y="3726000"/>
            <a:ext cx="10115308" cy="8702675"/>
          </a:xfr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15" name="Picture 14" descr="Shape&#10;&#10;Description automatically generated with medium confidence">
            <a:extLst>
              <a:ext uri="{FF2B5EF4-FFF2-40B4-BE49-F238E27FC236}">
                <a16:creationId xmlns="" xmlns:a16="http://schemas.microsoft.com/office/drawing/2014/main" id="{91426D6E-9232-29FB-626E-757A1C659D53}"/>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187585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 Voorblad Groen Leeg">
    <p:spTree>
      <p:nvGrpSpPr>
        <p:cNvPr id="1" name=""/>
        <p:cNvGrpSpPr/>
        <p:nvPr/>
      </p:nvGrpSpPr>
      <p:grpSpPr>
        <a:xfrm>
          <a:off x="0" y="0"/>
          <a:ext cx="0" cy="0"/>
          <a:chOff x="0" y="0"/>
          <a:chExt cx="0" cy="0"/>
        </a:xfrm>
      </p:grpSpPr>
      <p:sp>
        <p:nvSpPr>
          <p:cNvPr id="6" name="Rectangle 3">
            <a:extLst>
              <a:ext uri="{FF2B5EF4-FFF2-40B4-BE49-F238E27FC236}">
                <a16:creationId xmlns="" xmlns:a16="http://schemas.microsoft.com/office/drawing/2014/main" id="{804C8CB9-DE8D-1541-AB67-994B9F212A9C}"/>
              </a:ext>
            </a:extLst>
          </p:cNvPr>
          <p:cNvSpPr/>
          <p:nvPr userDrawn="1"/>
        </p:nvSpPr>
        <p:spPr>
          <a:xfrm>
            <a:off x="12193588"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10" name="Picture Placeholder 22">
            <a:extLst>
              <a:ext uri="{FF2B5EF4-FFF2-40B4-BE49-F238E27FC236}">
                <a16:creationId xmlns="" xmlns:a16="http://schemas.microsoft.com/office/drawing/2014/main" id="{E899B76C-B2F7-4D46-87C1-E196CD0A66D6}"/>
              </a:ext>
            </a:extLst>
          </p:cNvPr>
          <p:cNvSpPr>
            <a:spLocks noGrp="1"/>
          </p:cNvSpPr>
          <p:nvPr>
            <p:ph type="pic" sz="quarter" idx="13"/>
          </p:nvPr>
        </p:nvSpPr>
        <p:spPr>
          <a:xfrm>
            <a:off x="0" y="0"/>
            <a:ext cx="12193588" cy="13716000"/>
          </a:xfrm>
          <a:custGeom>
            <a:avLst/>
            <a:gdLst>
              <a:gd name="connsiteX0" fmla="*/ 0 w 12193588"/>
              <a:gd name="connsiteY0" fmla="*/ 0 h 13716000"/>
              <a:gd name="connsiteX1" fmla="*/ 11711187 w 12193588"/>
              <a:gd name="connsiteY1" fmla="*/ 0 h 13716000"/>
              <a:gd name="connsiteX2" fmla="*/ 11711187 w 12193588"/>
              <a:gd name="connsiteY2" fmla="*/ 1923292 h 13716000"/>
              <a:gd name="connsiteX3" fmla="*/ 12193588 w 12193588"/>
              <a:gd name="connsiteY3" fmla="*/ 1923292 h 13716000"/>
              <a:gd name="connsiteX4" fmla="*/ 12193588 w 12193588"/>
              <a:gd name="connsiteY4" fmla="*/ 13716000 h 13716000"/>
              <a:gd name="connsiteX5" fmla="*/ 0 w 12193588"/>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588" h="13716000">
                <a:moveTo>
                  <a:pt x="0" y="0"/>
                </a:moveTo>
                <a:lnTo>
                  <a:pt x="11711187" y="0"/>
                </a:lnTo>
                <a:lnTo>
                  <a:pt x="11711187" y="1923292"/>
                </a:lnTo>
                <a:lnTo>
                  <a:pt x="12193588" y="1923292"/>
                </a:lnTo>
                <a:lnTo>
                  <a:pt x="12193588" y="13716000"/>
                </a:lnTo>
                <a:lnTo>
                  <a:pt x="0" y="13716000"/>
                </a:lnTo>
                <a:close/>
              </a:path>
            </a:pathLst>
          </a:custGeom>
        </p:spPr>
        <p:txBody>
          <a:bodyPr wrap="square">
            <a:noAutofit/>
          </a:bodyPr>
          <a:lstStyle/>
          <a:p>
            <a:endParaRPr lang="en-GB"/>
          </a:p>
        </p:txBody>
      </p:sp>
      <p:pic>
        <p:nvPicPr>
          <p:cNvPr id="7" name="Graphic 6">
            <a:extLst>
              <a:ext uri="{FF2B5EF4-FFF2-40B4-BE49-F238E27FC236}">
                <a16:creationId xmlns="" xmlns:a16="http://schemas.microsoft.com/office/drawing/2014/main" id="{627F9E93-62A0-B44B-9434-670A4EAA80A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18235" y="-2"/>
            <a:ext cx="6057003" cy="2542235"/>
          </a:xfrm>
          <a:prstGeom prst="rect">
            <a:avLst/>
          </a:prstGeom>
        </p:spPr>
      </p:pic>
      <p:pic>
        <p:nvPicPr>
          <p:cNvPr id="5" name="Picture 4" descr="A black screen with white text&#10;&#10;Description automatically generated with low confidence">
            <a:extLst>
              <a:ext uri="{FF2B5EF4-FFF2-40B4-BE49-F238E27FC236}">
                <a16:creationId xmlns="" xmlns:a16="http://schemas.microsoft.com/office/drawing/2014/main" id="{D12D503F-5CE4-D53F-DD56-0473D8A2A7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167571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 Voorblad Wit Leeg">
    <p:spTree>
      <p:nvGrpSpPr>
        <p:cNvPr id="1" name=""/>
        <p:cNvGrpSpPr/>
        <p:nvPr/>
      </p:nvGrpSpPr>
      <p:grpSpPr>
        <a:xfrm>
          <a:off x="0" y="0"/>
          <a:ext cx="0" cy="0"/>
          <a:chOff x="0" y="0"/>
          <a:chExt cx="0" cy="0"/>
        </a:xfrm>
      </p:grpSpPr>
      <p:pic>
        <p:nvPicPr>
          <p:cNvPr id="8" name="Graphic 7">
            <a:extLst>
              <a:ext uri="{FF2B5EF4-FFF2-40B4-BE49-F238E27FC236}">
                <a16:creationId xmlns="" xmlns:a16="http://schemas.microsoft.com/office/drawing/2014/main" id="{482411D4-6059-45D1-97BA-7BAC9191D0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10799" y="0"/>
            <a:ext cx="6030000" cy="2399305"/>
          </a:xfrm>
          <a:prstGeom prst="rect">
            <a:avLst/>
          </a:prstGeom>
        </p:spPr>
      </p:pic>
      <p:sp>
        <p:nvSpPr>
          <p:cNvPr id="10" name="Picture Placeholder 22">
            <a:extLst>
              <a:ext uri="{FF2B5EF4-FFF2-40B4-BE49-F238E27FC236}">
                <a16:creationId xmlns="" xmlns:a16="http://schemas.microsoft.com/office/drawing/2014/main" id="{E899B76C-B2F7-4D46-87C1-E196CD0A66D6}"/>
              </a:ext>
            </a:extLst>
          </p:cNvPr>
          <p:cNvSpPr>
            <a:spLocks noGrp="1"/>
          </p:cNvSpPr>
          <p:nvPr>
            <p:ph type="pic" sz="quarter" idx="13"/>
          </p:nvPr>
        </p:nvSpPr>
        <p:spPr>
          <a:xfrm>
            <a:off x="0" y="0"/>
            <a:ext cx="12193588" cy="13716000"/>
          </a:xfrm>
          <a:custGeom>
            <a:avLst/>
            <a:gdLst>
              <a:gd name="connsiteX0" fmla="*/ 0 w 12193588"/>
              <a:gd name="connsiteY0" fmla="*/ 0 h 13716000"/>
              <a:gd name="connsiteX1" fmla="*/ 11711187 w 12193588"/>
              <a:gd name="connsiteY1" fmla="*/ 0 h 13716000"/>
              <a:gd name="connsiteX2" fmla="*/ 11711187 w 12193588"/>
              <a:gd name="connsiteY2" fmla="*/ 1923292 h 13716000"/>
              <a:gd name="connsiteX3" fmla="*/ 12193588 w 12193588"/>
              <a:gd name="connsiteY3" fmla="*/ 1923292 h 13716000"/>
              <a:gd name="connsiteX4" fmla="*/ 12193588 w 12193588"/>
              <a:gd name="connsiteY4" fmla="*/ 13716000 h 13716000"/>
              <a:gd name="connsiteX5" fmla="*/ 0 w 12193588"/>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588" h="13716000">
                <a:moveTo>
                  <a:pt x="0" y="0"/>
                </a:moveTo>
                <a:lnTo>
                  <a:pt x="11711187" y="0"/>
                </a:lnTo>
                <a:lnTo>
                  <a:pt x="11711187" y="1923292"/>
                </a:lnTo>
                <a:lnTo>
                  <a:pt x="12193588" y="1923292"/>
                </a:lnTo>
                <a:lnTo>
                  <a:pt x="12193588" y="13716000"/>
                </a:lnTo>
                <a:lnTo>
                  <a:pt x="0" y="13716000"/>
                </a:lnTo>
                <a:close/>
              </a:path>
            </a:pathLst>
          </a:custGeom>
        </p:spPr>
        <p:txBody>
          <a:bodyPr wrap="square">
            <a:noAutofit/>
          </a:bodyPr>
          <a:lstStyle/>
          <a:p>
            <a:endParaRPr lang="en-GB"/>
          </a:p>
        </p:txBody>
      </p:sp>
      <p:sp>
        <p:nvSpPr>
          <p:cNvPr id="6" name="Title 1">
            <a:extLst>
              <a:ext uri="{FF2B5EF4-FFF2-40B4-BE49-F238E27FC236}">
                <a16:creationId xmlns="" xmlns:a16="http://schemas.microsoft.com/office/drawing/2014/main" id="{AA0122F6-8DDF-BE41-A95F-5963D675F987}"/>
              </a:ext>
            </a:extLst>
          </p:cNvPr>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rgbClr val="39870C"/>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Subtitle 2">
            <a:extLst>
              <a:ext uri="{FF2B5EF4-FFF2-40B4-BE49-F238E27FC236}">
                <a16:creationId xmlns="" xmlns:a16="http://schemas.microsoft.com/office/drawing/2014/main" id="{2CEBBF28-B5D2-4F46-B25D-E7D92F07384D}"/>
              </a:ext>
            </a:extLst>
          </p:cNvPr>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3" name="Picture 2" descr="A black screen with white text&#10;&#10;Description automatically generated with low confidence">
            <a:extLst>
              <a:ext uri="{FF2B5EF4-FFF2-40B4-BE49-F238E27FC236}">
                <a16:creationId xmlns="" xmlns:a16="http://schemas.microsoft.com/office/drawing/2014/main" id="{7EDD03F0-FD33-F36D-77F4-B3CB1F1A07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52537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 Voorblad Zonder Foto">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3E79D06-311A-43E8-9993-E38058BC57F1}"/>
              </a:ext>
            </a:extLst>
          </p:cNvPr>
          <p:cNvSpPr/>
          <p:nvPr userDrawn="1"/>
        </p:nvSpPr>
        <p:spPr>
          <a:xfrm>
            <a:off x="0" y="0"/>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Graphic 7">
            <a:extLst>
              <a:ext uri="{FF2B5EF4-FFF2-40B4-BE49-F238E27FC236}">
                <a16:creationId xmlns="" xmlns:a16="http://schemas.microsoft.com/office/drawing/2014/main" id="{482411D4-6059-45D1-97BA-7BAC9191D0D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710799" y="0"/>
            <a:ext cx="6030000" cy="2399305"/>
          </a:xfrm>
          <a:prstGeom prst="rect">
            <a:avLst/>
          </a:prstGeom>
        </p:spPr>
      </p:pic>
      <p:sp>
        <p:nvSpPr>
          <p:cNvPr id="6" name="Title 1">
            <a:extLst>
              <a:ext uri="{FF2B5EF4-FFF2-40B4-BE49-F238E27FC236}">
                <a16:creationId xmlns="" xmlns:a16="http://schemas.microsoft.com/office/drawing/2014/main" id="{96079E5B-1629-B140-8348-9D8D7AB4560E}"/>
              </a:ext>
            </a:extLst>
          </p:cNvPr>
          <p:cNvSpPr>
            <a:spLocks noGrp="1"/>
          </p:cNvSpPr>
          <p:nvPr>
            <p:ph type="ctrTitle" hasCustomPrompt="1"/>
          </p:nvPr>
        </p:nvSpPr>
        <p:spPr>
          <a:xfrm>
            <a:off x="12821478" y="2542233"/>
            <a:ext cx="11147700" cy="8574946"/>
          </a:xfrm>
        </p:spPr>
        <p:txBody>
          <a:bodyPr anchor="ctr">
            <a:normAutofit/>
          </a:bodyPr>
          <a:lstStyle>
            <a:lvl1pPr algn="l">
              <a:lnSpc>
                <a:spcPct val="100000"/>
              </a:lnSpc>
              <a:defRPr sz="8200">
                <a:solidFill>
                  <a:srgbClr val="39870C"/>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Subtitle 2">
            <a:extLst>
              <a:ext uri="{FF2B5EF4-FFF2-40B4-BE49-F238E27FC236}">
                <a16:creationId xmlns="" xmlns:a16="http://schemas.microsoft.com/office/drawing/2014/main" id="{3BE74E9E-956F-0D46-BF54-083418D449D1}"/>
              </a:ext>
            </a:extLst>
          </p:cNvPr>
          <p:cNvSpPr>
            <a:spLocks noGrp="1"/>
          </p:cNvSpPr>
          <p:nvPr>
            <p:ph type="subTitle" idx="1" hasCustomPrompt="1"/>
          </p:nvPr>
        </p:nvSpPr>
        <p:spPr>
          <a:xfrm>
            <a:off x="12821477" y="11471275"/>
            <a:ext cx="11147699" cy="1406127"/>
          </a:xfrm>
        </p:spPr>
        <p:txBody>
          <a:bodyPr anchor="b">
            <a:normAutofit/>
          </a:bodyPr>
          <a:lstStyle>
            <a:lvl1pPr marL="0" indent="0" algn="l">
              <a:buNone/>
              <a:defRPr sz="32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pic>
        <p:nvPicPr>
          <p:cNvPr id="12" name="Picture 11" descr="A black screen with white text&#10;&#10;Description automatically generated with low confidence">
            <a:extLst>
              <a:ext uri="{FF2B5EF4-FFF2-40B4-BE49-F238E27FC236}">
                <a16:creationId xmlns="" xmlns:a16="http://schemas.microsoft.com/office/drawing/2014/main" id="{0336895F-EE22-7FDC-C825-F032169365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84153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 Inhoudsopgave">
    <p:spTree>
      <p:nvGrpSpPr>
        <p:cNvPr id="1" name=""/>
        <p:cNvGrpSpPr/>
        <p:nvPr/>
      </p:nvGrpSpPr>
      <p:grpSpPr>
        <a:xfrm>
          <a:off x="0" y="0"/>
          <a:ext cx="0" cy="0"/>
          <a:chOff x="0" y="0"/>
          <a:chExt cx="0" cy="0"/>
        </a:xfrm>
      </p:grpSpPr>
      <p:pic>
        <p:nvPicPr>
          <p:cNvPr id="4" name="Afbeelding 3">
            <a:extLst>
              <a:ext uri="{FF2B5EF4-FFF2-40B4-BE49-F238E27FC236}">
                <a16:creationId xmlns="" xmlns:a16="http://schemas.microsoft.com/office/drawing/2014/main" id="{7BD0246A-8E6E-4946-A02D-8616ACF30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8756" y="3276600"/>
            <a:ext cx="11366500" cy="10439400"/>
          </a:xfrm>
          <a:prstGeom prst="rect">
            <a:avLst/>
          </a:prstGeom>
        </p:spPr>
      </p:pic>
      <p:sp>
        <p:nvSpPr>
          <p:cNvPr id="5" name="Date Placeholder 4"/>
          <p:cNvSpPr>
            <a:spLocks noGrp="1"/>
          </p:cNvSpPr>
          <p:nvPr>
            <p:ph type="dt" sz="half" idx="10"/>
          </p:nvPr>
        </p:nvSpPr>
        <p:spPr/>
        <p:txBody>
          <a:bodyPr/>
          <a:lstStyle/>
          <a:p>
            <a:r>
              <a:rPr lang="nl-NL"/>
              <a:t>26 augustus 2021</a:t>
            </a:r>
            <a:endParaRPr lang="nl-NL" dirty="0"/>
          </a:p>
        </p:txBody>
      </p:sp>
      <p:sp>
        <p:nvSpPr>
          <p:cNvPr id="7" name="Slide Number Placeholder 6"/>
          <p:cNvSpPr>
            <a:spLocks noGrp="1"/>
          </p:cNvSpPr>
          <p:nvPr>
            <p:ph type="sldNum" sz="quarter" idx="12"/>
          </p:nvPr>
        </p:nvSpPr>
        <p:spPr/>
        <p:txBody>
          <a:bodyPr/>
          <a:lstStyle/>
          <a:p>
            <a:fld id="{58A012CB-14D3-4B29-B9BE-EBD198EAE235}" type="slidenum">
              <a:rPr lang="nl-NL" smtClean="0"/>
              <a:t>‹nr.›</a:t>
            </a:fld>
            <a:endParaRPr lang="nl-NL" dirty="0"/>
          </a:p>
        </p:txBody>
      </p:sp>
      <p:pic>
        <p:nvPicPr>
          <p:cNvPr id="13" name="Logo">
            <a:extLst>
              <a:ext uri="{FF2B5EF4-FFF2-40B4-BE49-F238E27FC236}">
                <a16:creationId xmlns="" xmlns:a16="http://schemas.microsoft.com/office/drawing/2014/main" id="{A93AF3DA-9BC0-6B4B-9CBD-99BCF696C1F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709387" y="-1"/>
            <a:ext cx="968400" cy="2408258"/>
          </a:xfrm>
          <a:prstGeom prst="rect">
            <a:avLst/>
          </a:prstGeom>
        </p:spPr>
      </p:pic>
      <p:cxnSp>
        <p:nvCxnSpPr>
          <p:cNvPr id="12" name="Straight Connector 8">
            <a:extLst>
              <a:ext uri="{FF2B5EF4-FFF2-40B4-BE49-F238E27FC236}">
                <a16:creationId xmlns="" xmlns:a16="http://schemas.microsoft.com/office/drawing/2014/main" id="{E1CBCC64-04B8-C243-A86B-3A7A90B6BB74}"/>
              </a:ext>
            </a:extLst>
          </p:cNvPr>
          <p:cNvCxnSpPr>
            <a:cxnSpLocks/>
          </p:cNvCxnSpPr>
          <p:nvPr userDrawn="1"/>
        </p:nvCxnSpPr>
        <p:spPr>
          <a:xfrm>
            <a:off x="1348756" y="3295650"/>
            <a:ext cx="216896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 xmlns:a16="http://schemas.microsoft.com/office/drawing/2014/main" id="{E9410F25-8C48-0A49-B0B1-9F14567840AC}"/>
              </a:ext>
            </a:extLst>
          </p:cNvPr>
          <p:cNvSpPr txBox="1"/>
          <p:nvPr userDrawn="1"/>
        </p:nvSpPr>
        <p:spPr>
          <a:xfrm>
            <a:off x="1348754" y="2113380"/>
            <a:ext cx="21689663" cy="902918"/>
          </a:xfrm>
          <a:prstGeom prst="rect">
            <a:avLst/>
          </a:prstGeom>
          <a:noFill/>
        </p:spPr>
        <p:txBody>
          <a:bodyPr wrap="square" rtlCol="0" anchor="b" anchorCtr="0">
            <a:noAutofit/>
          </a:bodyPr>
          <a:lstStyle/>
          <a:p>
            <a:pPr algn="l"/>
            <a:r>
              <a:rPr lang="nl-NL" sz="4800" b="1" dirty="0">
                <a:solidFill>
                  <a:srgbClr val="39870C"/>
                </a:solidFill>
              </a:rPr>
              <a:t>Inhoudsopgave</a:t>
            </a:r>
          </a:p>
        </p:txBody>
      </p:sp>
      <p:sp>
        <p:nvSpPr>
          <p:cNvPr id="17" name="Text Placeholder 13">
            <a:extLst>
              <a:ext uri="{FF2B5EF4-FFF2-40B4-BE49-F238E27FC236}">
                <a16:creationId xmlns="" xmlns:a16="http://schemas.microsoft.com/office/drawing/2014/main" id="{7E0103F8-A988-044D-A59D-A7EBE351F25B}"/>
              </a:ext>
            </a:extLst>
          </p:cNvPr>
          <p:cNvSpPr>
            <a:spLocks noGrp="1"/>
          </p:cNvSpPr>
          <p:nvPr>
            <p:ph type="body" sz="quarter" idx="17" hasCustomPrompt="1"/>
          </p:nvPr>
        </p:nvSpPr>
        <p:spPr>
          <a:xfrm>
            <a:off x="1348754" y="3726000"/>
            <a:ext cx="1028686" cy="7740564"/>
          </a:xfrm>
        </p:spPr>
        <p:txBody>
          <a:bodyPr anchor="ctr" anchorCtr="0">
            <a:noAutofit/>
          </a:bodyPr>
          <a:lstStyle>
            <a:lvl1pPr marL="0" indent="0" algn="ctr">
              <a:lnSpc>
                <a:spcPct val="90000"/>
              </a:lnSpc>
              <a:buFont typeface="Arial" panose="020B0604020202020204" pitchFamily="34" charset="0"/>
              <a:buNone/>
              <a:defRPr sz="32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1</a:t>
            </a:r>
          </a:p>
          <a:p>
            <a:pPr lvl="0"/>
            <a:r>
              <a:rPr lang="nl-NL" dirty="0"/>
              <a:t>2</a:t>
            </a:r>
          </a:p>
          <a:p>
            <a:pPr lvl="0"/>
            <a:r>
              <a:rPr lang="nl-NL" dirty="0"/>
              <a:t>3</a:t>
            </a:r>
          </a:p>
          <a:p>
            <a:pPr lvl="0"/>
            <a:r>
              <a:rPr lang="nl-NL" dirty="0"/>
              <a:t>4</a:t>
            </a:r>
          </a:p>
          <a:p>
            <a:pPr lvl="0"/>
            <a:r>
              <a:rPr lang="nl-NL" dirty="0"/>
              <a:t>5</a:t>
            </a:r>
          </a:p>
          <a:p>
            <a:pPr lvl="0"/>
            <a:r>
              <a:rPr lang="nl-NL" dirty="0"/>
              <a:t>6</a:t>
            </a:r>
          </a:p>
          <a:p>
            <a:pPr lvl="0"/>
            <a:r>
              <a:rPr lang="nl-NL" dirty="0"/>
              <a:t>7</a:t>
            </a:r>
          </a:p>
        </p:txBody>
      </p:sp>
      <p:sp>
        <p:nvSpPr>
          <p:cNvPr id="21" name="Text Placeholder 13">
            <a:extLst>
              <a:ext uri="{FF2B5EF4-FFF2-40B4-BE49-F238E27FC236}">
                <a16:creationId xmlns="" xmlns:a16="http://schemas.microsoft.com/office/drawing/2014/main" id="{9C183165-1A04-BA4F-9169-DAB73C1DFADC}"/>
              </a:ext>
            </a:extLst>
          </p:cNvPr>
          <p:cNvSpPr>
            <a:spLocks noGrp="1"/>
          </p:cNvSpPr>
          <p:nvPr>
            <p:ph type="body" sz="quarter" idx="18" hasCustomPrompt="1"/>
          </p:nvPr>
        </p:nvSpPr>
        <p:spPr>
          <a:xfrm>
            <a:off x="2889504" y="3726000"/>
            <a:ext cx="8564071" cy="7740564"/>
          </a:xfrm>
        </p:spPr>
        <p:txBody>
          <a:bodyPr anchor="ctr" anchorCtr="0">
            <a:noAutofit/>
          </a:bodyPr>
          <a:lstStyle>
            <a:lvl1pPr marL="0" marR="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sz="3200" b="0">
                <a:solidFill>
                  <a:schemeClr val="tx1"/>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p:txBody>
      </p:sp>
      <p:sp>
        <p:nvSpPr>
          <p:cNvPr id="28" name="Text Placeholder 13">
            <a:extLst>
              <a:ext uri="{FF2B5EF4-FFF2-40B4-BE49-F238E27FC236}">
                <a16:creationId xmlns="" xmlns:a16="http://schemas.microsoft.com/office/drawing/2014/main" id="{6B015A94-03F1-5543-9EDD-8F1E152204AB}"/>
              </a:ext>
            </a:extLst>
          </p:cNvPr>
          <p:cNvSpPr>
            <a:spLocks noGrp="1"/>
          </p:cNvSpPr>
          <p:nvPr>
            <p:ph type="body" sz="quarter" idx="21" hasCustomPrompt="1"/>
          </p:nvPr>
        </p:nvSpPr>
        <p:spPr>
          <a:xfrm>
            <a:off x="13034786" y="3726000"/>
            <a:ext cx="1028686" cy="7740564"/>
          </a:xfrm>
        </p:spPr>
        <p:txBody>
          <a:bodyPr anchor="ctr" anchorCtr="0">
            <a:noAutofit/>
          </a:bodyPr>
          <a:lstStyle>
            <a:lvl1pPr marL="0" indent="0" algn="ctr">
              <a:lnSpc>
                <a:spcPct val="90000"/>
              </a:lnSpc>
              <a:buFont typeface="Arial" panose="020B0604020202020204" pitchFamily="34" charset="0"/>
              <a:buNone/>
              <a:defRPr sz="32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8</a:t>
            </a:r>
          </a:p>
          <a:p>
            <a:pPr lvl="0"/>
            <a:r>
              <a:rPr lang="nl-NL" dirty="0"/>
              <a:t>9</a:t>
            </a:r>
          </a:p>
          <a:p>
            <a:pPr lvl="0"/>
            <a:r>
              <a:rPr lang="nl-NL" dirty="0"/>
              <a:t>10</a:t>
            </a:r>
          </a:p>
          <a:p>
            <a:pPr lvl="0"/>
            <a:r>
              <a:rPr lang="nl-NL" dirty="0"/>
              <a:t>11</a:t>
            </a:r>
          </a:p>
          <a:p>
            <a:pPr lvl="0"/>
            <a:r>
              <a:rPr lang="nl-NL" dirty="0"/>
              <a:t>12</a:t>
            </a:r>
          </a:p>
          <a:p>
            <a:pPr lvl="0"/>
            <a:r>
              <a:rPr lang="nl-NL" dirty="0"/>
              <a:t>13</a:t>
            </a:r>
          </a:p>
          <a:p>
            <a:pPr lvl="0"/>
            <a:r>
              <a:rPr lang="nl-NL" dirty="0"/>
              <a:t>14</a:t>
            </a:r>
          </a:p>
        </p:txBody>
      </p:sp>
      <p:sp>
        <p:nvSpPr>
          <p:cNvPr id="29" name="Text Placeholder 13">
            <a:extLst>
              <a:ext uri="{FF2B5EF4-FFF2-40B4-BE49-F238E27FC236}">
                <a16:creationId xmlns="" xmlns:a16="http://schemas.microsoft.com/office/drawing/2014/main" id="{2E725B17-0870-0347-A5B5-365504C0FA71}"/>
              </a:ext>
            </a:extLst>
          </p:cNvPr>
          <p:cNvSpPr>
            <a:spLocks noGrp="1"/>
          </p:cNvSpPr>
          <p:nvPr>
            <p:ph type="body" sz="quarter" idx="22" hasCustomPrompt="1"/>
          </p:nvPr>
        </p:nvSpPr>
        <p:spPr>
          <a:xfrm>
            <a:off x="14575536" y="3726000"/>
            <a:ext cx="8564071" cy="7740564"/>
          </a:xfrm>
        </p:spPr>
        <p:txBody>
          <a:bodyPr anchor="ctr" anchorCtr="0">
            <a:noAutofit/>
          </a:bodyPr>
          <a:lstStyle>
            <a:lvl1pPr marL="0" marR="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sz="3200" b="0">
                <a:solidFill>
                  <a:schemeClr val="tx1"/>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p:txBody>
      </p:sp>
      <p:pic>
        <p:nvPicPr>
          <p:cNvPr id="2" name="Picture 1" descr="Shape&#10;&#10;Description automatically generated with medium confidence">
            <a:extLst>
              <a:ext uri="{FF2B5EF4-FFF2-40B4-BE49-F238E27FC236}">
                <a16:creationId xmlns="" xmlns:a16="http://schemas.microsoft.com/office/drawing/2014/main" id="{6F29E506-19F1-41DE-41EB-32C98740440C}"/>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319491" y="12838507"/>
            <a:ext cx="2968977" cy="791727"/>
          </a:xfrm>
          <a:prstGeom prst="rect">
            <a:avLst/>
          </a:prstGeom>
        </p:spPr>
      </p:pic>
    </p:spTree>
    <p:extLst>
      <p:ext uri="{BB962C8B-B14F-4D97-AF65-F5344CB8AC3E}">
        <p14:creationId xmlns:p14="http://schemas.microsoft.com/office/powerpoint/2010/main" val="3494576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 Algemeen beeld links, inhoudsopgave rechts">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976D9D2-CC83-5DCD-5614-B04CFE5FA652}"/>
              </a:ext>
            </a:extLst>
          </p:cNvPr>
          <p:cNvSpPr/>
          <p:nvPr userDrawn="1"/>
        </p:nvSpPr>
        <p:spPr>
          <a:xfrm>
            <a:off x="-1" y="-1"/>
            <a:ext cx="1219358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Graphic 5">
            <a:extLst>
              <a:ext uri="{FF2B5EF4-FFF2-40B4-BE49-F238E27FC236}">
                <a16:creationId xmlns="" xmlns:a16="http://schemas.microsoft.com/office/drawing/2014/main" id="{7DE29D8C-AB77-490C-84FE-4060D5F0D9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97011" y="3352801"/>
            <a:ext cx="8458304" cy="7029450"/>
          </a:xfrm>
          <a:prstGeom prst="rect">
            <a:avLst/>
          </a:prstGeom>
        </p:spPr>
      </p:pic>
      <p:pic>
        <p:nvPicPr>
          <p:cNvPr id="7" name="Logo">
            <a:extLst>
              <a:ext uri="{FF2B5EF4-FFF2-40B4-BE49-F238E27FC236}">
                <a16:creationId xmlns="" xmlns:a16="http://schemas.microsoft.com/office/drawing/2014/main" id="{07AAA810-4A77-0947-8D02-142622F7416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709387" y="-1"/>
            <a:ext cx="968400" cy="2408258"/>
          </a:xfrm>
          <a:prstGeom prst="rect">
            <a:avLst/>
          </a:prstGeom>
        </p:spPr>
      </p:pic>
      <p:sp>
        <p:nvSpPr>
          <p:cNvPr id="11" name="Date Placeholder 4">
            <a:extLst>
              <a:ext uri="{FF2B5EF4-FFF2-40B4-BE49-F238E27FC236}">
                <a16:creationId xmlns="" xmlns:a16="http://schemas.microsoft.com/office/drawing/2014/main" id="{F68BA68E-4D57-024A-9AFC-8381BC73AD16}"/>
              </a:ext>
            </a:extLst>
          </p:cNvPr>
          <p:cNvSpPr>
            <a:spLocks noGrp="1"/>
          </p:cNvSpPr>
          <p:nvPr>
            <p:ph type="dt" sz="half" idx="10"/>
          </p:nvPr>
        </p:nvSpPr>
        <p:spPr>
          <a:xfrm>
            <a:off x="17166155" y="12781172"/>
            <a:ext cx="5007129" cy="730250"/>
          </a:xfrm>
        </p:spPr>
        <p:txBody>
          <a:bodyPr/>
          <a:lstStyle/>
          <a:p>
            <a:r>
              <a:rPr lang="nl-NL" dirty="0"/>
              <a:t>26 augustus 2021</a:t>
            </a:r>
          </a:p>
        </p:txBody>
      </p:sp>
      <p:sp>
        <p:nvSpPr>
          <p:cNvPr id="12" name="Slide Number Placeholder 6">
            <a:extLst>
              <a:ext uri="{FF2B5EF4-FFF2-40B4-BE49-F238E27FC236}">
                <a16:creationId xmlns="" xmlns:a16="http://schemas.microsoft.com/office/drawing/2014/main" id="{2065620C-CD7B-504F-8F3D-6056BC96F1DE}"/>
              </a:ext>
            </a:extLst>
          </p:cNvPr>
          <p:cNvSpPr>
            <a:spLocks noGrp="1"/>
          </p:cNvSpPr>
          <p:nvPr>
            <p:ph type="sldNum" sz="quarter" idx="12"/>
          </p:nvPr>
        </p:nvSpPr>
        <p:spPr>
          <a:xfrm>
            <a:off x="22411426" y="12781172"/>
            <a:ext cx="1557752" cy="730250"/>
          </a:xfrm>
        </p:spPr>
        <p:txBody>
          <a:bodyPr/>
          <a:lstStyle/>
          <a:p>
            <a:fld id="{58A012CB-14D3-4B29-B9BE-EBD198EAE235}" type="slidenum">
              <a:rPr lang="nl-NL" smtClean="0"/>
              <a:t>‹nr.›</a:t>
            </a:fld>
            <a:endParaRPr lang="nl-NL" dirty="0"/>
          </a:p>
        </p:txBody>
      </p:sp>
      <p:cxnSp>
        <p:nvCxnSpPr>
          <p:cNvPr id="2" name="Straight Connector 11">
            <a:extLst>
              <a:ext uri="{FF2B5EF4-FFF2-40B4-BE49-F238E27FC236}">
                <a16:creationId xmlns="" xmlns:a16="http://schemas.microsoft.com/office/drawing/2014/main" id="{F44DAD3A-E0FA-87DC-8EA6-D872E66BE147}"/>
              </a:ext>
            </a:extLst>
          </p:cNvPr>
          <p:cNvCxnSpPr>
            <a:cxnSpLocks/>
          </p:cNvCxnSpPr>
          <p:nvPr userDrawn="1"/>
        </p:nvCxnSpPr>
        <p:spPr>
          <a:xfrm>
            <a:off x="12923112" y="3295650"/>
            <a:ext cx="10115308" cy="0"/>
          </a:xfrm>
          <a:prstGeom prst="line">
            <a:avLst/>
          </a:prstGeom>
          <a:ln w="38100">
            <a:solidFill>
              <a:srgbClr val="39870C"/>
            </a:solidFill>
          </a:ln>
        </p:spPr>
        <p:style>
          <a:lnRef idx="1">
            <a:schemeClr val="accent1"/>
          </a:lnRef>
          <a:fillRef idx="0">
            <a:schemeClr val="accent1"/>
          </a:fillRef>
          <a:effectRef idx="0">
            <a:schemeClr val="accent1"/>
          </a:effectRef>
          <a:fontRef idx="minor">
            <a:schemeClr val="tx1"/>
          </a:fontRef>
        </p:style>
      </p:cxnSp>
      <p:sp>
        <p:nvSpPr>
          <p:cNvPr id="4" name="Text Placeholder 13">
            <a:extLst>
              <a:ext uri="{FF2B5EF4-FFF2-40B4-BE49-F238E27FC236}">
                <a16:creationId xmlns="" xmlns:a16="http://schemas.microsoft.com/office/drawing/2014/main" id="{15066E95-12B1-AC62-194E-F23A7603813F}"/>
              </a:ext>
            </a:extLst>
          </p:cNvPr>
          <p:cNvSpPr>
            <a:spLocks noGrp="1"/>
          </p:cNvSpPr>
          <p:nvPr>
            <p:ph type="body" sz="quarter" idx="14" hasCustomPrompt="1"/>
          </p:nvPr>
        </p:nvSpPr>
        <p:spPr>
          <a:xfrm>
            <a:off x="12933600" y="1725613"/>
            <a:ext cx="10104820" cy="1292400"/>
          </a:xfrm>
        </p:spPr>
        <p:txBody>
          <a:bodyPr anchor="b">
            <a:noAutofit/>
          </a:bodyPr>
          <a:lstStyle>
            <a:lvl1pPr marL="0" indent="0">
              <a:lnSpc>
                <a:spcPct val="90000"/>
              </a:lnSpc>
              <a:buFont typeface="Arial" panose="020B0604020202020204" pitchFamily="34" charset="0"/>
              <a:buNone/>
              <a:defRPr sz="48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Inhoudsopgave</a:t>
            </a:r>
          </a:p>
        </p:txBody>
      </p:sp>
      <p:sp>
        <p:nvSpPr>
          <p:cNvPr id="8" name="Text Placeholder 13">
            <a:extLst>
              <a:ext uri="{FF2B5EF4-FFF2-40B4-BE49-F238E27FC236}">
                <a16:creationId xmlns="" xmlns:a16="http://schemas.microsoft.com/office/drawing/2014/main" id="{BD7F37C4-10D6-9285-78C2-24B6A9A95962}"/>
              </a:ext>
            </a:extLst>
          </p:cNvPr>
          <p:cNvSpPr>
            <a:spLocks noGrp="1"/>
          </p:cNvSpPr>
          <p:nvPr>
            <p:ph type="body" sz="quarter" idx="21" hasCustomPrompt="1"/>
          </p:nvPr>
        </p:nvSpPr>
        <p:spPr>
          <a:xfrm>
            <a:off x="12933600" y="3726000"/>
            <a:ext cx="1028686" cy="7740564"/>
          </a:xfrm>
        </p:spPr>
        <p:txBody>
          <a:bodyPr anchor="ctr" anchorCtr="0">
            <a:noAutofit/>
          </a:bodyPr>
          <a:lstStyle>
            <a:lvl1pPr marL="0" indent="0" algn="ctr">
              <a:lnSpc>
                <a:spcPct val="90000"/>
              </a:lnSpc>
              <a:buFont typeface="Arial" panose="020B0604020202020204" pitchFamily="34" charset="0"/>
              <a:buNone/>
              <a:defRPr sz="3200" b="1">
                <a:solidFill>
                  <a:schemeClr val="tx2"/>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1</a:t>
            </a:r>
          </a:p>
          <a:p>
            <a:pPr lvl="0"/>
            <a:r>
              <a:rPr lang="nl-NL" dirty="0"/>
              <a:t>2</a:t>
            </a:r>
          </a:p>
          <a:p>
            <a:pPr lvl="0"/>
            <a:r>
              <a:rPr lang="nl-NL" dirty="0"/>
              <a:t>3</a:t>
            </a:r>
          </a:p>
          <a:p>
            <a:pPr lvl="0"/>
            <a:r>
              <a:rPr lang="nl-NL" dirty="0"/>
              <a:t>4</a:t>
            </a:r>
          </a:p>
          <a:p>
            <a:pPr lvl="0"/>
            <a:r>
              <a:rPr lang="nl-NL" dirty="0"/>
              <a:t>5</a:t>
            </a:r>
          </a:p>
          <a:p>
            <a:pPr lvl="0"/>
            <a:r>
              <a:rPr lang="nl-NL" dirty="0"/>
              <a:t>6</a:t>
            </a:r>
          </a:p>
          <a:p>
            <a:pPr lvl="0"/>
            <a:r>
              <a:rPr lang="nl-NL" dirty="0"/>
              <a:t>7</a:t>
            </a:r>
          </a:p>
        </p:txBody>
      </p:sp>
      <p:sp>
        <p:nvSpPr>
          <p:cNvPr id="15" name="Text Placeholder 13">
            <a:extLst>
              <a:ext uri="{FF2B5EF4-FFF2-40B4-BE49-F238E27FC236}">
                <a16:creationId xmlns="" xmlns:a16="http://schemas.microsoft.com/office/drawing/2014/main" id="{6321393A-C473-09B9-7706-50661EFC6A75}"/>
              </a:ext>
            </a:extLst>
          </p:cNvPr>
          <p:cNvSpPr>
            <a:spLocks noGrp="1"/>
          </p:cNvSpPr>
          <p:nvPr>
            <p:ph type="body" sz="quarter" idx="22" hasCustomPrompt="1"/>
          </p:nvPr>
        </p:nvSpPr>
        <p:spPr>
          <a:xfrm>
            <a:off x="14474350" y="3726000"/>
            <a:ext cx="8564071" cy="7740564"/>
          </a:xfrm>
        </p:spPr>
        <p:txBody>
          <a:bodyPr anchor="ctr" anchorCtr="0">
            <a:noAutofit/>
          </a:bodyPr>
          <a:lstStyle>
            <a:lvl1pPr marL="0" marR="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sz="3200" b="0">
                <a:solidFill>
                  <a:schemeClr val="tx1"/>
                </a:solidFill>
              </a:defRPr>
            </a:lvl1pPr>
            <a:lvl2pPr marL="0" indent="0">
              <a:lnSpc>
                <a:spcPct val="90000"/>
              </a:lnSpc>
              <a:buFont typeface="Arial" panose="020B0604020202020204" pitchFamily="34" charset="0"/>
              <a:buNone/>
              <a:defRPr sz="6400" b="1">
                <a:solidFill>
                  <a:schemeClr val="tx2"/>
                </a:solidFill>
              </a:defRPr>
            </a:lvl2pPr>
            <a:lvl3pPr marL="0" indent="0">
              <a:lnSpc>
                <a:spcPct val="90000"/>
              </a:lnSpc>
              <a:buFont typeface="Arial" panose="020B0604020202020204" pitchFamily="34" charset="0"/>
              <a:buNone/>
              <a:defRPr sz="6400" b="1">
                <a:solidFill>
                  <a:schemeClr val="tx2"/>
                </a:solidFill>
              </a:defRPr>
            </a:lvl3pPr>
            <a:lvl4pPr marL="0" indent="0">
              <a:lnSpc>
                <a:spcPct val="90000"/>
              </a:lnSpc>
              <a:buNone/>
              <a:defRPr sz="6400" b="1">
                <a:solidFill>
                  <a:schemeClr val="tx2"/>
                </a:solidFill>
              </a:defRPr>
            </a:lvl4pPr>
            <a:lvl5pPr marL="360000" indent="0">
              <a:lnSpc>
                <a:spcPct val="90000"/>
              </a:lnSpc>
              <a:buNone/>
              <a:defRPr sz="6400" b="1">
                <a:solidFill>
                  <a:schemeClr val="tx2"/>
                </a:solidFill>
              </a:defRPr>
            </a:lvl5pPr>
          </a:lstStyle>
          <a:p>
            <a:pPr lvl="0"/>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a:p>
            <a:pPr marL="0" marR="0" lvl="0" indent="0" algn="l" defTabSz="1828800" rtl="0" eaLnBrk="1" fontAlgn="auto" latinLnBrk="0" hangingPunct="1">
              <a:lnSpc>
                <a:spcPct val="90000"/>
              </a:lnSpc>
              <a:spcBef>
                <a:spcPts val="2400"/>
              </a:spcBef>
              <a:spcAft>
                <a:spcPts val="0"/>
              </a:spcAft>
              <a:buClrTx/>
              <a:buSzTx/>
              <a:buFont typeface="Arial" panose="020B0604020202020204" pitchFamily="34" charset="0"/>
              <a:buNone/>
              <a:tabLst/>
              <a:defRPr/>
            </a:pPr>
            <a:r>
              <a:rPr lang="nl-NL" dirty="0"/>
              <a:t>Plaats hier uw titels</a:t>
            </a:r>
          </a:p>
        </p:txBody>
      </p:sp>
      <p:pic>
        <p:nvPicPr>
          <p:cNvPr id="9" name="Picture 8" descr="A black screen with white text&#10;&#10;Description automatically generated with low confidence">
            <a:extLst>
              <a:ext uri="{FF2B5EF4-FFF2-40B4-BE49-F238E27FC236}">
                <a16:creationId xmlns="" xmlns:a16="http://schemas.microsoft.com/office/drawing/2014/main" id="{73E12A86-80B7-B26C-0AC2-63FFD774E35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9491" y="12838507"/>
            <a:ext cx="2968977" cy="783402"/>
          </a:xfrm>
          <a:prstGeom prst="rect">
            <a:avLst/>
          </a:prstGeom>
        </p:spPr>
      </p:pic>
    </p:spTree>
    <p:extLst>
      <p:ext uri="{BB962C8B-B14F-4D97-AF65-F5344CB8AC3E}">
        <p14:creationId xmlns:p14="http://schemas.microsoft.com/office/powerpoint/2010/main" val="220848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1" y="1725278"/>
            <a:ext cx="20013283" cy="1293785"/>
          </a:xfrm>
          <a:prstGeom prst="rect">
            <a:avLst/>
          </a:prstGeom>
        </p:spPr>
        <p:txBody>
          <a:bodyPr vert="horz" lIns="91440" tIns="45720" rIns="91440" bIns="45720" rtlCol="0" anchor="b">
            <a:noAutofit/>
          </a:bodyPr>
          <a:lstStyle/>
          <a:p>
            <a:endParaRPr lang="nl-NL" dirty="0"/>
          </a:p>
        </p:txBody>
      </p:sp>
      <p:sp>
        <p:nvSpPr>
          <p:cNvPr id="3" name="Text Placeholder 2"/>
          <p:cNvSpPr>
            <a:spLocks noGrp="1"/>
          </p:cNvSpPr>
          <p:nvPr>
            <p:ph type="body" idx="1"/>
          </p:nvPr>
        </p:nvSpPr>
        <p:spPr>
          <a:xfrm>
            <a:off x="2160000" y="3726610"/>
            <a:ext cx="20013284" cy="8627315"/>
          </a:xfrm>
          <a:prstGeom prst="rect">
            <a:avLst/>
          </a:prstGeom>
        </p:spPr>
        <p:txBody>
          <a:bodyPr vert="horz" lIns="91440" tIns="4572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a:p>
            <a:pPr lvl="5"/>
            <a:r>
              <a:rPr lang="nl-NL" dirty="0"/>
              <a:t>Six</a:t>
            </a:r>
          </a:p>
          <a:p>
            <a:pPr lvl="6"/>
            <a:r>
              <a:rPr lang="nl-NL" dirty="0" err="1"/>
              <a:t>Seven</a:t>
            </a:r>
            <a:endParaRPr lang="nl-NL" dirty="0"/>
          </a:p>
          <a:p>
            <a:pPr lvl="7"/>
            <a:r>
              <a:rPr lang="nl-NL" dirty="0" err="1"/>
              <a:t>Eight</a:t>
            </a:r>
            <a:endParaRPr lang="nl-NL" dirty="0"/>
          </a:p>
          <a:p>
            <a:pPr lvl="8"/>
            <a:r>
              <a:rPr lang="nl-NL" dirty="0" err="1"/>
              <a:t>Nine</a:t>
            </a:r>
            <a:endParaRPr lang="nl-NL" dirty="0"/>
          </a:p>
        </p:txBody>
      </p:sp>
      <p:sp>
        <p:nvSpPr>
          <p:cNvPr id="4" name="Date Placeholder 3"/>
          <p:cNvSpPr>
            <a:spLocks noGrp="1"/>
          </p:cNvSpPr>
          <p:nvPr>
            <p:ph type="dt" sz="half" idx="2"/>
          </p:nvPr>
        </p:nvSpPr>
        <p:spPr>
          <a:xfrm>
            <a:off x="17166155" y="12781172"/>
            <a:ext cx="5007129" cy="730250"/>
          </a:xfrm>
          <a:prstGeom prst="rect">
            <a:avLst/>
          </a:prstGeom>
        </p:spPr>
        <p:txBody>
          <a:bodyPr vert="horz" lIns="91440" tIns="45720" rIns="91440" bIns="45720" rtlCol="0" anchor="ctr"/>
          <a:lstStyle>
            <a:lvl1pPr algn="r">
              <a:defRPr sz="2100">
                <a:solidFill>
                  <a:schemeClr val="tx1">
                    <a:tint val="75000"/>
                  </a:schemeClr>
                </a:solidFill>
              </a:defRPr>
            </a:lvl1pPr>
          </a:lstStyle>
          <a:p>
            <a:r>
              <a:rPr lang="nl-NL" dirty="0"/>
              <a:t>26 augustus 2021</a:t>
            </a:r>
          </a:p>
        </p:txBody>
      </p:sp>
      <p:sp>
        <p:nvSpPr>
          <p:cNvPr id="6" name="Slide Number Placeholder 5"/>
          <p:cNvSpPr>
            <a:spLocks noGrp="1"/>
          </p:cNvSpPr>
          <p:nvPr>
            <p:ph type="sldNum" sz="quarter" idx="4"/>
          </p:nvPr>
        </p:nvSpPr>
        <p:spPr>
          <a:xfrm>
            <a:off x="22411426" y="12781172"/>
            <a:ext cx="1557752" cy="730250"/>
          </a:xfrm>
          <a:prstGeom prst="rect">
            <a:avLst/>
          </a:prstGeom>
        </p:spPr>
        <p:txBody>
          <a:bodyPr vert="horz" lIns="91440" tIns="45720" rIns="91440" bIns="45720" rtlCol="0" anchor="ctr"/>
          <a:lstStyle>
            <a:lvl1pPr algn="r">
              <a:defRPr sz="2100">
                <a:solidFill>
                  <a:schemeClr val="tx1">
                    <a:tint val="75000"/>
                  </a:schemeClr>
                </a:solidFill>
              </a:defRPr>
            </a:lvl1pPr>
          </a:lstStyle>
          <a:p>
            <a:fld id="{58A012CB-14D3-4B29-B9BE-EBD198EAE235}" type="slidenum">
              <a:rPr lang="nl-NL" smtClean="0"/>
              <a:pPr/>
              <a:t>‹nr.›</a:t>
            </a:fld>
            <a:endParaRPr lang="nl-NL" dirty="0"/>
          </a:p>
        </p:txBody>
      </p:sp>
    </p:spTree>
    <p:extLst>
      <p:ext uri="{BB962C8B-B14F-4D97-AF65-F5344CB8AC3E}">
        <p14:creationId xmlns:p14="http://schemas.microsoft.com/office/powerpoint/2010/main" val="230776785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81" r:id="rId3"/>
    <p:sldLayoutId id="2147483883" r:id="rId4"/>
    <p:sldLayoutId id="2147483726" r:id="rId5"/>
    <p:sldLayoutId id="2147483661" r:id="rId6"/>
    <p:sldLayoutId id="2147483716" r:id="rId7"/>
    <p:sldLayoutId id="2147483792" r:id="rId8"/>
    <p:sldLayoutId id="2147483882" r:id="rId9"/>
    <p:sldLayoutId id="2147483785" r:id="rId10"/>
    <p:sldLayoutId id="2147483735" r:id="rId11"/>
    <p:sldLayoutId id="2147483682" r:id="rId12"/>
    <p:sldLayoutId id="2147483768" r:id="rId13"/>
    <p:sldLayoutId id="2147483771" r:id="rId14"/>
    <p:sldLayoutId id="2147483804" r:id="rId15"/>
    <p:sldLayoutId id="2147483801" r:id="rId16"/>
    <p:sldLayoutId id="2147483770" r:id="rId17"/>
    <p:sldLayoutId id="2147483798" r:id="rId18"/>
    <p:sldLayoutId id="2147483774" r:id="rId19"/>
    <p:sldLayoutId id="2147483769" r:id="rId20"/>
    <p:sldLayoutId id="2147483861" r:id="rId21"/>
    <p:sldLayoutId id="2147483875" r:id="rId22"/>
    <p:sldLayoutId id="2147483800" r:id="rId23"/>
    <p:sldLayoutId id="2147483862" r:id="rId24"/>
    <p:sldLayoutId id="2147483791" r:id="rId25"/>
    <p:sldLayoutId id="2147483857" r:id="rId26"/>
    <p:sldLayoutId id="2147483876" r:id="rId27"/>
    <p:sldLayoutId id="2147483860" r:id="rId28"/>
    <p:sldLayoutId id="2147483877" r:id="rId29"/>
    <p:sldLayoutId id="2147483879" r:id="rId30"/>
    <p:sldLayoutId id="2147483878" r:id="rId31"/>
  </p:sldLayoutIdLst>
  <p:hf hdr="0" dt="0"/>
  <p:txStyles>
    <p:titleStyle>
      <a:lvl1pPr algn="l" defTabSz="18288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1828800" rtl="0" eaLnBrk="1" latinLnBrk="0" hangingPunct="1">
        <a:lnSpc>
          <a:spcPct val="100000"/>
        </a:lnSpc>
        <a:spcBef>
          <a:spcPts val="2400"/>
        </a:spcBef>
        <a:buFontTx/>
        <a:buNone/>
        <a:defRPr sz="2400" kern="1200">
          <a:solidFill>
            <a:schemeClr val="tx1"/>
          </a:solidFill>
          <a:latin typeface="+mn-lt"/>
          <a:ea typeface="+mn-ea"/>
          <a:cs typeface="+mn-cs"/>
        </a:defRPr>
      </a:lvl1pPr>
      <a:lvl2pPr marL="0" indent="0" algn="l" defTabSz="1828800" rtl="0" eaLnBrk="1" latinLnBrk="0" hangingPunct="1">
        <a:lnSpc>
          <a:spcPct val="100000"/>
        </a:lnSpc>
        <a:spcBef>
          <a:spcPts val="2400"/>
        </a:spcBef>
        <a:buFont typeface="Arial" panose="020B0604020202020204" pitchFamily="34" charset="0"/>
        <a:buNone/>
        <a:defRPr sz="2600" b="1" kern="1200">
          <a:solidFill>
            <a:srgbClr val="39870C"/>
          </a:solidFill>
          <a:latin typeface="+mn-lt"/>
          <a:ea typeface="+mn-ea"/>
          <a:cs typeface="+mn-cs"/>
        </a:defRPr>
      </a:lvl2pPr>
      <a:lvl3pPr marL="0" indent="0" algn="l" defTabSz="1828800" rtl="0" eaLnBrk="1" latinLnBrk="0" hangingPunct="1">
        <a:lnSpc>
          <a:spcPct val="100000"/>
        </a:lnSpc>
        <a:spcBef>
          <a:spcPts val="2400"/>
        </a:spcBef>
        <a:buFont typeface="Arial" panose="020B0604020202020204" pitchFamily="34" charset="0"/>
        <a:buNone/>
        <a:defRPr sz="3200" b="1" kern="1200">
          <a:solidFill>
            <a:srgbClr val="39870C"/>
          </a:solidFill>
          <a:latin typeface="+mn-lt"/>
          <a:ea typeface="+mn-ea"/>
          <a:cs typeface="+mn-cs"/>
        </a:defRPr>
      </a:lvl3pPr>
      <a:lvl4pPr marL="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72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1080000" indent="-36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6pPr>
      <a:lvl7pPr marL="0" indent="-540000" algn="l" defTabSz="18288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7pPr>
      <a:lvl8pPr marL="1080000" indent="-540000" algn="l" defTabSz="18288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8pPr>
      <a:lvl9pPr marL="1620000" indent="-540000" algn="l" defTabSz="18288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99" userDrawn="1">
          <p15:clr>
            <a:srgbClr val="F26B43"/>
          </p15:clr>
        </p15:guide>
        <p15:guide id="2" pos="139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62C3FF-2166-37A5-AA25-C9BDFE7FC884}"/>
              </a:ext>
            </a:extLst>
          </p:cNvPr>
          <p:cNvSpPr>
            <a:spLocks noGrp="1"/>
          </p:cNvSpPr>
          <p:nvPr>
            <p:ph type="ctrTitle"/>
          </p:nvPr>
        </p:nvSpPr>
        <p:spPr/>
        <p:txBody>
          <a:bodyPr/>
          <a:lstStyle/>
          <a:p>
            <a:pPr algn="ctr"/>
            <a:r>
              <a:rPr lang="nl-NL" dirty="0" smtClean="0"/>
              <a:t>Welkom bij de TOOI-community</a:t>
            </a:r>
            <a:endParaRPr lang="x-none" dirty="0"/>
          </a:p>
        </p:txBody>
      </p:sp>
      <p:sp>
        <p:nvSpPr>
          <p:cNvPr id="3" name="Subtitle 2">
            <a:extLst>
              <a:ext uri="{FF2B5EF4-FFF2-40B4-BE49-F238E27FC236}">
                <a16:creationId xmlns="" xmlns:a16="http://schemas.microsoft.com/office/drawing/2014/main" id="{1BC77883-39E9-374F-B5D3-BE16E222658F}"/>
              </a:ext>
            </a:extLst>
          </p:cNvPr>
          <p:cNvSpPr>
            <a:spLocks noGrp="1"/>
          </p:cNvSpPr>
          <p:nvPr>
            <p:ph type="subTitle" idx="1"/>
          </p:nvPr>
        </p:nvSpPr>
        <p:spPr/>
        <p:txBody>
          <a:bodyPr/>
          <a:lstStyle/>
          <a:p>
            <a:r>
              <a:rPr lang="nl-NL" dirty="0" smtClean="0"/>
              <a:t>Bijeenkomst 3 oktober 2024</a:t>
            </a:r>
            <a:endParaRPr lang="x-none" dirty="0"/>
          </a:p>
        </p:txBody>
      </p:sp>
    </p:spTree>
    <p:extLst>
      <p:ext uri="{BB962C8B-B14F-4D97-AF65-F5344CB8AC3E}">
        <p14:creationId xmlns:p14="http://schemas.microsoft.com/office/powerpoint/2010/main" val="18654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22828250" y="12780963"/>
            <a:ext cx="1558925" cy="730250"/>
          </a:xfrm>
        </p:spPr>
        <p:txBody>
          <a:bodyPr/>
          <a:lstStyle/>
          <a:p>
            <a:fld id="{58A012CB-14D3-4B29-B9BE-EBD198EAE235}" type="slidenum">
              <a:rPr lang="nl-NL" smtClean="0"/>
              <a:t>10</a:t>
            </a:fld>
            <a:endParaRPr lang="nl-NL" dirty="0"/>
          </a:p>
        </p:txBody>
      </p:sp>
      <p:pic>
        <p:nvPicPr>
          <p:cNvPr id="5" name="Afbeelding 4"/>
          <p:cNvPicPr>
            <a:picLocks noChangeAspect="1"/>
          </p:cNvPicPr>
          <p:nvPr/>
        </p:nvPicPr>
        <p:blipFill>
          <a:blip r:embed="rId2"/>
          <a:stretch>
            <a:fillRect/>
          </a:stretch>
        </p:blipFill>
        <p:spPr>
          <a:xfrm>
            <a:off x="6892458" y="0"/>
            <a:ext cx="11338345" cy="13716000"/>
          </a:xfrm>
          <a:prstGeom prst="rect">
            <a:avLst/>
          </a:prstGeom>
        </p:spPr>
      </p:pic>
    </p:spTree>
    <p:extLst>
      <p:ext uri="{BB962C8B-B14F-4D97-AF65-F5344CB8AC3E}">
        <p14:creationId xmlns:p14="http://schemas.microsoft.com/office/powerpoint/2010/main" val="2708293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smtClean="0"/>
              <a:t>FAIR</a:t>
            </a:r>
            <a:endParaRPr lang="nl-NL" dirty="0"/>
          </a:p>
        </p:txBody>
      </p:sp>
      <p:sp>
        <p:nvSpPr>
          <p:cNvPr id="2" name="Tijdelijke aanduiding voor dianummer 1"/>
          <p:cNvSpPr>
            <a:spLocks noGrp="1"/>
          </p:cNvSpPr>
          <p:nvPr>
            <p:ph type="sldNum" sz="quarter" idx="12"/>
          </p:nvPr>
        </p:nvSpPr>
        <p:spPr/>
        <p:txBody>
          <a:bodyPr/>
          <a:lstStyle/>
          <a:p>
            <a:fld id="{58A012CB-14D3-4B29-B9BE-EBD198EAE235}" type="slidenum">
              <a:rPr lang="nl-NL" smtClean="0"/>
              <a:t>11</a:t>
            </a:fld>
            <a:endParaRPr lang="nl-NL" dirty="0"/>
          </a:p>
        </p:txBody>
      </p:sp>
      <p:sp>
        <p:nvSpPr>
          <p:cNvPr id="10" name="Tijdelijke aanduiding voor tekst 9"/>
          <p:cNvSpPr>
            <a:spLocks noGrp="1"/>
          </p:cNvSpPr>
          <p:nvPr>
            <p:ph type="body" sz="quarter" idx="14"/>
          </p:nvPr>
        </p:nvSpPr>
        <p:spPr>
          <a:xfrm>
            <a:off x="1338266" y="3726000"/>
            <a:ext cx="21710641" cy="9456600"/>
          </a:xfrm>
        </p:spPr>
        <p:txBody>
          <a:bodyPr/>
          <a:lstStyle/>
          <a:p>
            <a:r>
              <a:rPr lang="en-US" sz="4000" b="1" u="sng" dirty="0">
                <a:solidFill>
                  <a:srgbClr val="39870C"/>
                </a:solidFill>
              </a:rPr>
              <a:t>F</a:t>
            </a:r>
            <a:r>
              <a:rPr lang="en-US" sz="4000" b="1" dirty="0">
                <a:solidFill>
                  <a:srgbClr val="39870C"/>
                </a:solidFill>
              </a:rPr>
              <a:t>indable</a:t>
            </a:r>
            <a:r>
              <a:rPr lang="en-US" dirty="0">
                <a:solidFill>
                  <a:srgbClr val="FF0000"/>
                </a:solidFill>
              </a:rPr>
              <a:t/>
            </a:r>
            <a:br>
              <a:rPr lang="en-US" dirty="0">
                <a:solidFill>
                  <a:srgbClr val="FF0000"/>
                </a:solidFill>
              </a:rPr>
            </a:br>
            <a:r>
              <a:rPr lang="en-US" dirty="0" smtClean="0"/>
              <a:t>F1</a:t>
            </a:r>
            <a:r>
              <a:rPr lang="en-US" dirty="0"/>
              <a:t>. (Meta)data are assigned a globally unique and persistent identifier</a:t>
            </a:r>
          </a:p>
          <a:p>
            <a:r>
              <a:rPr lang="en-US" dirty="0"/>
              <a:t>F2. Data are described with rich metadata (defined by R1 below)</a:t>
            </a:r>
          </a:p>
          <a:p>
            <a:r>
              <a:rPr lang="en-US" dirty="0"/>
              <a:t>F3. Metadata clearly and explicitly include the identifier of the data they describe</a:t>
            </a:r>
          </a:p>
          <a:p>
            <a:r>
              <a:rPr lang="en-US" dirty="0"/>
              <a:t>F4. (Meta)data are registered or indexed in a searchable </a:t>
            </a:r>
            <a:r>
              <a:rPr lang="en-US" dirty="0" smtClean="0"/>
              <a:t>resource</a:t>
            </a:r>
          </a:p>
          <a:p>
            <a:endParaRPr lang="en-US" dirty="0"/>
          </a:p>
          <a:p>
            <a:r>
              <a:rPr lang="en-US" sz="4000" b="1" u="sng" dirty="0">
                <a:solidFill>
                  <a:srgbClr val="39870C"/>
                </a:solidFill>
              </a:rPr>
              <a:t>A</a:t>
            </a:r>
            <a:r>
              <a:rPr lang="en-US" sz="4000" b="1" dirty="0">
                <a:solidFill>
                  <a:srgbClr val="39870C"/>
                </a:solidFill>
              </a:rPr>
              <a:t>ccessible</a:t>
            </a:r>
            <a:r>
              <a:rPr lang="en-US" dirty="0"/>
              <a:t/>
            </a:r>
            <a:br>
              <a:rPr lang="en-US" dirty="0"/>
            </a:br>
            <a:r>
              <a:rPr lang="en-US" dirty="0" smtClean="0"/>
              <a:t>A1</a:t>
            </a:r>
            <a:r>
              <a:rPr lang="en-US" dirty="0"/>
              <a:t>. (Meta)data are retrievable by their identifier using a </a:t>
            </a:r>
            <a:r>
              <a:rPr lang="en-US" dirty="0" err="1"/>
              <a:t>standardised</a:t>
            </a:r>
            <a:r>
              <a:rPr lang="en-US" dirty="0"/>
              <a:t> communications protocol</a:t>
            </a:r>
          </a:p>
          <a:p>
            <a:r>
              <a:rPr lang="en-US" dirty="0"/>
              <a:t>A1.1 The protocol is open, free, and universally implementable</a:t>
            </a:r>
          </a:p>
          <a:p>
            <a:r>
              <a:rPr lang="en-US" dirty="0"/>
              <a:t>A1.2 The protocol allows for an authentication and </a:t>
            </a:r>
            <a:r>
              <a:rPr lang="en-US" dirty="0" err="1"/>
              <a:t>authorisation</a:t>
            </a:r>
            <a:r>
              <a:rPr lang="en-US" dirty="0"/>
              <a:t> procedure, where necessary</a:t>
            </a:r>
          </a:p>
          <a:p>
            <a:r>
              <a:rPr lang="en-US" dirty="0"/>
              <a:t>A2. Metadata are accessible, even when the data are no longer </a:t>
            </a:r>
            <a:r>
              <a:rPr lang="en-US" dirty="0" smtClean="0"/>
              <a:t>available</a:t>
            </a:r>
            <a:endParaRPr lang="en-US" dirty="0"/>
          </a:p>
          <a:p>
            <a:r>
              <a:rPr lang="en-US" sz="4000" b="1" u="sng" dirty="0">
                <a:solidFill>
                  <a:srgbClr val="39870C"/>
                </a:solidFill>
              </a:rPr>
              <a:t>I</a:t>
            </a:r>
            <a:r>
              <a:rPr lang="en-US" sz="4000" b="1" dirty="0">
                <a:solidFill>
                  <a:srgbClr val="39870C"/>
                </a:solidFill>
              </a:rPr>
              <a:t>nteroperable</a:t>
            </a:r>
            <a:r>
              <a:rPr lang="en-US" dirty="0"/>
              <a:t/>
            </a:r>
            <a:br>
              <a:rPr lang="en-US" dirty="0"/>
            </a:br>
            <a:r>
              <a:rPr lang="en-US" dirty="0"/>
              <a:t>I1. (Meta)data use a formal, accessible, shared, and broadly applicable language for knowledge representation</a:t>
            </a:r>
            <a:r>
              <a:rPr lang="en-US" dirty="0" smtClean="0"/>
              <a:t>.</a:t>
            </a:r>
          </a:p>
          <a:p>
            <a:r>
              <a:rPr lang="en-US" dirty="0" smtClean="0"/>
              <a:t>I2</a:t>
            </a:r>
            <a:r>
              <a:rPr lang="en-US" dirty="0"/>
              <a:t>. (Meta)data use vocabularies that follow FAIR principles</a:t>
            </a:r>
          </a:p>
          <a:p>
            <a:r>
              <a:rPr lang="en-US" dirty="0"/>
              <a:t>I3. (Meta)data include qualified references to other (</a:t>
            </a:r>
            <a:r>
              <a:rPr lang="en-US" dirty="0" smtClean="0"/>
              <a:t>meta)data</a:t>
            </a:r>
          </a:p>
          <a:p>
            <a:endParaRPr lang="en-US" dirty="0" smtClean="0"/>
          </a:p>
          <a:p>
            <a:endParaRPr lang="en-US" dirty="0"/>
          </a:p>
          <a:p>
            <a:endParaRPr lang="en-US" dirty="0"/>
          </a:p>
          <a:p>
            <a:r>
              <a:rPr lang="en-US" sz="4000" b="1" u="sng" dirty="0">
                <a:solidFill>
                  <a:srgbClr val="39870C"/>
                </a:solidFill>
              </a:rPr>
              <a:t>R</a:t>
            </a:r>
            <a:r>
              <a:rPr lang="en-US" sz="4000" b="1" dirty="0">
                <a:solidFill>
                  <a:srgbClr val="39870C"/>
                </a:solidFill>
              </a:rPr>
              <a:t>eusable</a:t>
            </a:r>
            <a:r>
              <a:rPr lang="en-US" dirty="0"/>
              <a:t/>
            </a:r>
            <a:br>
              <a:rPr lang="en-US" dirty="0"/>
            </a:br>
            <a:r>
              <a:rPr lang="en-US" dirty="0" smtClean="0"/>
              <a:t>R1</a:t>
            </a:r>
            <a:r>
              <a:rPr lang="en-US" dirty="0"/>
              <a:t>. (Meta)data are richly described with a plurality of accurate and relevant attributes</a:t>
            </a:r>
          </a:p>
          <a:p>
            <a:r>
              <a:rPr lang="en-US" dirty="0"/>
              <a:t>R1.1. (Meta)data are released with a clear and accessible data usage license</a:t>
            </a:r>
          </a:p>
          <a:p>
            <a:r>
              <a:rPr lang="en-US" dirty="0"/>
              <a:t>R1.2. (Meta)data are associated with detailed provenance</a:t>
            </a:r>
          </a:p>
          <a:p>
            <a:r>
              <a:rPr lang="en-US" dirty="0"/>
              <a:t>R1.3. (Meta)data meet domain-relevant community </a:t>
            </a:r>
            <a:r>
              <a:rPr lang="en-US" dirty="0" smtClean="0"/>
              <a:t>standards</a:t>
            </a:r>
            <a:endParaRPr lang="en-US" dirty="0"/>
          </a:p>
        </p:txBody>
      </p:sp>
    </p:spTree>
    <p:extLst>
      <p:ext uri="{BB962C8B-B14F-4D97-AF65-F5344CB8AC3E}">
        <p14:creationId xmlns:p14="http://schemas.microsoft.com/office/powerpoint/2010/main" val="3563218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294967295"/>
          </p:nvPr>
        </p:nvSpPr>
        <p:spPr>
          <a:xfrm>
            <a:off x="22828250" y="12780963"/>
            <a:ext cx="1558925" cy="730250"/>
          </a:xfrm>
        </p:spPr>
        <p:txBody>
          <a:bodyPr/>
          <a:lstStyle/>
          <a:p>
            <a:fld id="{58A012CB-14D3-4B29-B9BE-EBD198EAE235}" type="slidenum">
              <a:rPr lang="nl-NL" smtClean="0"/>
              <a:t>12</a:t>
            </a:fld>
            <a:endParaRPr lang="nl-NL" dirty="0"/>
          </a:p>
        </p:txBody>
      </p:sp>
      <p:pic>
        <p:nvPicPr>
          <p:cNvPr id="7" name="Afbeelding 6"/>
          <p:cNvPicPr>
            <a:picLocks noChangeAspect="1"/>
          </p:cNvPicPr>
          <p:nvPr/>
        </p:nvPicPr>
        <p:blipFill>
          <a:blip r:embed="rId2"/>
          <a:stretch>
            <a:fillRect/>
          </a:stretch>
        </p:blipFill>
        <p:spPr>
          <a:xfrm>
            <a:off x="4276578" y="-13366"/>
            <a:ext cx="15818618" cy="13729365"/>
          </a:xfrm>
          <a:prstGeom prst="rect">
            <a:avLst/>
          </a:prstGeom>
        </p:spPr>
      </p:pic>
      <p:sp>
        <p:nvSpPr>
          <p:cNvPr id="13" name="PIJL-RECHTS 12"/>
          <p:cNvSpPr/>
          <p:nvPr/>
        </p:nvSpPr>
        <p:spPr>
          <a:xfrm rot="10800000">
            <a:off x="17964443" y="1614268"/>
            <a:ext cx="5134636" cy="1128932"/>
          </a:xfrm>
          <a:prstGeom prst="rightArrow">
            <a:avLst>
              <a:gd name="adj1" fmla="val 31818"/>
              <a:gd name="adj2" fmla="val 76982"/>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Toelichting met PIJL-LINKS 9"/>
          <p:cNvSpPr/>
          <p:nvPr/>
        </p:nvSpPr>
        <p:spPr>
          <a:xfrm>
            <a:off x="18583423" y="379828"/>
            <a:ext cx="5803752" cy="3643532"/>
          </a:xfrm>
          <a:prstGeom prst="leftArrowCallout">
            <a:avLst>
              <a:gd name="adj1" fmla="val 15734"/>
              <a:gd name="adj2" fmla="val 14575"/>
              <a:gd name="adj3" fmla="val 25000"/>
              <a:gd name="adj4" fmla="val 64977"/>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Groningen</a:t>
            </a:r>
          </a:p>
          <a:p>
            <a:pPr algn="ctr"/>
            <a:endParaRPr lang="nl-NL" dirty="0">
              <a:solidFill>
                <a:schemeClr val="tx1"/>
              </a:solidFill>
            </a:endParaRPr>
          </a:p>
          <a:p>
            <a:pPr algn="ctr"/>
            <a:r>
              <a:rPr lang="nl-NL" dirty="0">
                <a:solidFill>
                  <a:schemeClr val="tx1"/>
                </a:solidFill>
              </a:rPr>
              <a:t>p</a:t>
            </a:r>
            <a:r>
              <a:rPr lang="nl-NL" dirty="0" smtClean="0">
                <a:solidFill>
                  <a:schemeClr val="tx1"/>
                </a:solidFill>
              </a:rPr>
              <a:t>rovincie Groningen</a:t>
            </a:r>
          </a:p>
          <a:p>
            <a:pPr algn="ctr"/>
            <a:r>
              <a:rPr lang="nl-NL" dirty="0" smtClean="0">
                <a:solidFill>
                  <a:schemeClr val="tx1"/>
                </a:solidFill>
              </a:rPr>
              <a:t>Groningen (provincie)</a:t>
            </a:r>
          </a:p>
          <a:p>
            <a:pPr algn="ctr"/>
            <a:endParaRPr lang="nl-NL" dirty="0">
              <a:solidFill>
                <a:schemeClr val="tx1"/>
              </a:solidFill>
            </a:endParaRPr>
          </a:p>
          <a:p>
            <a:pPr algn="ctr"/>
            <a:r>
              <a:rPr lang="nl-NL" dirty="0">
                <a:solidFill>
                  <a:schemeClr val="tx1"/>
                </a:solidFill>
              </a:rPr>
              <a:t>Gemeente Groningen</a:t>
            </a:r>
          </a:p>
          <a:p>
            <a:pPr algn="ctr"/>
            <a:r>
              <a:rPr lang="nl-NL" dirty="0">
                <a:solidFill>
                  <a:schemeClr val="tx1"/>
                </a:solidFill>
              </a:rPr>
              <a:t>Groningen (Gr.)</a:t>
            </a:r>
          </a:p>
          <a:p>
            <a:pPr algn="ctr"/>
            <a:r>
              <a:rPr lang="nl-NL" dirty="0" smtClean="0">
                <a:solidFill>
                  <a:schemeClr val="tx1"/>
                </a:solidFill>
              </a:rPr>
              <a:t>gemeente </a:t>
            </a:r>
            <a:r>
              <a:rPr lang="nl-NL" dirty="0">
                <a:solidFill>
                  <a:schemeClr val="tx1"/>
                </a:solidFill>
              </a:rPr>
              <a:t>Groningen</a:t>
            </a:r>
          </a:p>
          <a:p>
            <a:pPr algn="ctr"/>
            <a:r>
              <a:rPr lang="nl-NL" dirty="0">
                <a:solidFill>
                  <a:schemeClr val="tx1"/>
                </a:solidFill>
              </a:rPr>
              <a:t> Groningen (gemeente)</a:t>
            </a:r>
          </a:p>
        </p:txBody>
      </p:sp>
      <p:sp>
        <p:nvSpPr>
          <p:cNvPr id="15" name="PIJL-RECHTS 14"/>
          <p:cNvSpPr/>
          <p:nvPr/>
        </p:nvSpPr>
        <p:spPr>
          <a:xfrm rot="12892195">
            <a:off x="8831395" y="8434649"/>
            <a:ext cx="11448246" cy="965337"/>
          </a:xfrm>
          <a:prstGeom prst="rightArrow">
            <a:avLst>
              <a:gd name="adj1" fmla="val 50000"/>
              <a:gd name="adj2" fmla="val 88801"/>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Toelichting met PIJL-LINKS 13"/>
          <p:cNvSpPr/>
          <p:nvPr/>
        </p:nvSpPr>
        <p:spPr>
          <a:xfrm>
            <a:off x="15572935" y="10286188"/>
            <a:ext cx="8814239" cy="3643532"/>
          </a:xfrm>
          <a:prstGeom prst="leftArrowCallout">
            <a:avLst>
              <a:gd name="adj1" fmla="val 11873"/>
              <a:gd name="adj2" fmla="val 13417"/>
              <a:gd name="adj3" fmla="val 25000"/>
              <a:gd name="adj4" fmla="val 64977"/>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rPr>
              <a:t>Bergen</a:t>
            </a:r>
          </a:p>
          <a:p>
            <a:pPr algn="ctr"/>
            <a:endParaRPr lang="nl-NL" dirty="0" smtClean="0">
              <a:solidFill>
                <a:schemeClr val="tx1"/>
              </a:solidFill>
            </a:endParaRPr>
          </a:p>
          <a:p>
            <a:pPr algn="ctr"/>
            <a:r>
              <a:rPr lang="nl-NL" dirty="0" smtClean="0">
                <a:solidFill>
                  <a:schemeClr val="tx1"/>
                </a:solidFill>
              </a:rPr>
              <a:t>Bergen (L)</a:t>
            </a:r>
          </a:p>
          <a:p>
            <a:pPr algn="ctr"/>
            <a:r>
              <a:rPr lang="nl-NL" dirty="0" smtClean="0">
                <a:solidFill>
                  <a:schemeClr val="tx1"/>
                </a:solidFill>
              </a:rPr>
              <a:t>Bergen (L.)</a:t>
            </a:r>
          </a:p>
          <a:p>
            <a:pPr algn="ctr"/>
            <a:r>
              <a:rPr lang="nl-NL" dirty="0" smtClean="0">
                <a:solidFill>
                  <a:schemeClr val="tx1"/>
                </a:solidFill>
              </a:rPr>
              <a:t>Bergen (Li)</a:t>
            </a:r>
          </a:p>
          <a:p>
            <a:pPr algn="ctr"/>
            <a:r>
              <a:rPr lang="nl-NL" dirty="0" smtClean="0">
                <a:solidFill>
                  <a:schemeClr val="tx1"/>
                </a:solidFill>
              </a:rPr>
              <a:t>Gemeente Bergen (L)</a:t>
            </a:r>
          </a:p>
          <a:p>
            <a:pPr algn="ctr"/>
            <a:endParaRPr lang="nl-NL" dirty="0">
              <a:solidFill>
                <a:schemeClr val="tx1"/>
              </a:solidFill>
            </a:endParaRPr>
          </a:p>
          <a:p>
            <a:pPr algn="ctr"/>
            <a:r>
              <a:rPr lang="nl-NL" dirty="0" smtClean="0">
                <a:solidFill>
                  <a:schemeClr val="tx1"/>
                </a:solidFill>
              </a:rPr>
              <a:t>Bergen (NH)</a:t>
            </a:r>
          </a:p>
          <a:p>
            <a:pPr algn="ctr"/>
            <a:r>
              <a:rPr lang="nl-NL" dirty="0" smtClean="0">
                <a:solidFill>
                  <a:schemeClr val="tx1"/>
                </a:solidFill>
              </a:rPr>
              <a:t>Bergen N.H.</a:t>
            </a:r>
          </a:p>
          <a:p>
            <a:pPr algn="ctr"/>
            <a:r>
              <a:rPr lang="nl-NL" dirty="0" smtClean="0">
                <a:solidFill>
                  <a:schemeClr val="tx1"/>
                </a:solidFill>
              </a:rPr>
              <a:t>Gemeente Bergen (NH)</a:t>
            </a:r>
          </a:p>
          <a:p>
            <a:pPr algn="ctr"/>
            <a:endParaRPr lang="nl-NL" dirty="0">
              <a:solidFill>
                <a:schemeClr val="tx1"/>
              </a:solidFill>
            </a:endParaRPr>
          </a:p>
        </p:txBody>
      </p:sp>
      <p:sp>
        <p:nvSpPr>
          <p:cNvPr id="16" name="PIJL-RECHTS 15"/>
          <p:cNvSpPr/>
          <p:nvPr/>
        </p:nvSpPr>
        <p:spPr>
          <a:xfrm rot="9793440">
            <a:off x="17071874" y="8076790"/>
            <a:ext cx="5134636" cy="1128932"/>
          </a:xfrm>
          <a:prstGeom prst="rightArrow">
            <a:avLst>
              <a:gd name="adj1" fmla="val 46771"/>
              <a:gd name="adj2" fmla="val 76982"/>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1" name="Toelichting met PIJL-LINKS 10"/>
          <p:cNvSpPr/>
          <p:nvPr/>
        </p:nvSpPr>
        <p:spPr>
          <a:xfrm>
            <a:off x="18695262" y="5877009"/>
            <a:ext cx="5803752" cy="3643532"/>
          </a:xfrm>
          <a:prstGeom prst="leftArrowCallout">
            <a:avLst>
              <a:gd name="adj1" fmla="val 14189"/>
              <a:gd name="adj2" fmla="val 14575"/>
              <a:gd name="adj3" fmla="val 25000"/>
              <a:gd name="adj4" fmla="val 64977"/>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Hengelo</a:t>
            </a:r>
          </a:p>
          <a:p>
            <a:pPr algn="ctr"/>
            <a:endParaRPr lang="nl-NL" dirty="0">
              <a:solidFill>
                <a:schemeClr val="tx1"/>
              </a:solidFill>
            </a:endParaRPr>
          </a:p>
          <a:p>
            <a:pPr algn="ctr"/>
            <a:r>
              <a:rPr lang="nl-NL" dirty="0" smtClean="0">
                <a:solidFill>
                  <a:schemeClr val="tx1"/>
                </a:solidFill>
              </a:rPr>
              <a:t>Hengelo</a:t>
            </a:r>
          </a:p>
          <a:p>
            <a:pPr algn="ctr"/>
            <a:r>
              <a:rPr lang="nl-NL" dirty="0" smtClean="0">
                <a:solidFill>
                  <a:schemeClr val="tx1"/>
                </a:solidFill>
              </a:rPr>
              <a:t>Hengelo </a:t>
            </a:r>
            <a:r>
              <a:rPr lang="nl-NL" dirty="0">
                <a:solidFill>
                  <a:schemeClr val="tx1"/>
                </a:solidFill>
              </a:rPr>
              <a:t>(O)</a:t>
            </a:r>
          </a:p>
          <a:p>
            <a:pPr algn="ctr"/>
            <a:r>
              <a:rPr lang="nl-NL" dirty="0">
                <a:solidFill>
                  <a:schemeClr val="tx1"/>
                </a:solidFill>
              </a:rPr>
              <a:t>g</a:t>
            </a:r>
            <a:r>
              <a:rPr lang="nl-NL" dirty="0" smtClean="0">
                <a:solidFill>
                  <a:schemeClr val="tx1"/>
                </a:solidFill>
              </a:rPr>
              <a:t>emeente </a:t>
            </a:r>
            <a:r>
              <a:rPr lang="nl-NL" dirty="0">
                <a:solidFill>
                  <a:schemeClr val="tx1"/>
                </a:solidFill>
              </a:rPr>
              <a:t>Hengelo</a:t>
            </a:r>
          </a:p>
          <a:p>
            <a:pPr algn="ctr"/>
            <a:r>
              <a:rPr lang="nl-NL" dirty="0">
                <a:solidFill>
                  <a:schemeClr val="tx1"/>
                </a:solidFill>
              </a:rPr>
              <a:t>Gemeente Hengelo (O)</a:t>
            </a:r>
            <a:br>
              <a:rPr lang="nl-NL" dirty="0">
                <a:solidFill>
                  <a:schemeClr val="tx1"/>
                </a:solidFill>
              </a:rPr>
            </a:br>
            <a:endParaRPr lang="nl-NL" dirty="0">
              <a:solidFill>
                <a:schemeClr val="tx1"/>
              </a:solidFill>
            </a:endParaRPr>
          </a:p>
          <a:p>
            <a:pPr algn="ctr"/>
            <a:r>
              <a:rPr lang="nl-NL" dirty="0">
                <a:solidFill>
                  <a:schemeClr val="tx1"/>
                </a:solidFill>
              </a:rPr>
              <a:t>Er was eens:</a:t>
            </a:r>
          </a:p>
          <a:p>
            <a:pPr algn="ctr"/>
            <a:r>
              <a:rPr lang="nl-NL" dirty="0">
                <a:solidFill>
                  <a:schemeClr val="tx1"/>
                </a:solidFill>
              </a:rPr>
              <a:t>Hengelo (Gld)</a:t>
            </a:r>
          </a:p>
          <a:p>
            <a:pPr algn="ctr"/>
            <a:r>
              <a:rPr lang="nl-NL" dirty="0">
                <a:solidFill>
                  <a:schemeClr val="tx1"/>
                </a:solidFill>
              </a:rPr>
              <a:t>Gemeente Hengelo (Gld.)</a:t>
            </a:r>
          </a:p>
        </p:txBody>
      </p:sp>
      <p:sp>
        <p:nvSpPr>
          <p:cNvPr id="17" name="Toelichting met PIJL-RECHTS 16"/>
          <p:cNvSpPr/>
          <p:nvPr/>
        </p:nvSpPr>
        <p:spPr>
          <a:xfrm>
            <a:off x="1272695" y="8102991"/>
            <a:ext cx="6145531" cy="2391507"/>
          </a:xfrm>
          <a:prstGeom prst="rightArrowCallout">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rPr>
              <a:t>‘s-Gravenhage</a:t>
            </a:r>
          </a:p>
          <a:p>
            <a:pPr algn="ctr"/>
            <a:endParaRPr lang="nl-NL" dirty="0">
              <a:solidFill>
                <a:schemeClr val="tx1"/>
              </a:solidFill>
            </a:endParaRPr>
          </a:p>
          <a:p>
            <a:pPr algn="ctr"/>
            <a:r>
              <a:rPr lang="nl-NL" dirty="0" smtClean="0">
                <a:solidFill>
                  <a:schemeClr val="tx1"/>
                </a:solidFill>
              </a:rPr>
              <a:t>Den Haag</a:t>
            </a:r>
          </a:p>
          <a:p>
            <a:pPr algn="ctr"/>
            <a:r>
              <a:rPr lang="nl-NL" dirty="0" smtClean="0">
                <a:solidFill>
                  <a:schemeClr val="tx1"/>
                </a:solidFill>
              </a:rPr>
              <a:t>Gemeente Den Haag</a:t>
            </a:r>
          </a:p>
          <a:p>
            <a:pPr algn="ctr"/>
            <a:r>
              <a:rPr lang="nl-NL" dirty="0" smtClean="0">
                <a:solidFill>
                  <a:schemeClr val="tx1"/>
                </a:solidFill>
              </a:rPr>
              <a:t>gemeente ‘s-Gravenhage</a:t>
            </a:r>
            <a:endParaRPr lang="nl-NL" dirty="0">
              <a:solidFill>
                <a:schemeClr val="tx1"/>
              </a:solidFill>
            </a:endParaRPr>
          </a:p>
        </p:txBody>
      </p:sp>
    </p:spTree>
    <p:extLst>
      <p:ext uri="{BB962C8B-B14F-4D97-AF65-F5344CB8AC3E}">
        <p14:creationId xmlns:p14="http://schemas.microsoft.com/office/powerpoint/2010/main" val="133304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2922948" y="1865031"/>
            <a:ext cx="12186648" cy="11850969"/>
          </a:xfrm>
          <a:prstGeom prst="rect">
            <a:avLst/>
          </a:prstGeom>
        </p:spPr>
      </p:pic>
      <p:sp>
        <p:nvSpPr>
          <p:cNvPr id="5" name="PIJL-RECHTS 4"/>
          <p:cNvSpPr/>
          <p:nvPr/>
        </p:nvSpPr>
        <p:spPr>
          <a:xfrm rot="11824902">
            <a:off x="9142780" y="6082358"/>
            <a:ext cx="6254464" cy="1800665"/>
          </a:xfrm>
          <a:prstGeom prst="rightArrow">
            <a:avLst>
              <a:gd name="adj1" fmla="val 34375"/>
              <a:gd name="adj2" fmla="val 110156"/>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solidFill>
                <a:schemeClr val="tx1"/>
              </a:solidFill>
            </a:endParaRPr>
          </a:p>
        </p:txBody>
      </p:sp>
      <p:sp>
        <p:nvSpPr>
          <p:cNvPr id="6" name="PIJL-RECHTS 5"/>
          <p:cNvSpPr/>
          <p:nvPr/>
        </p:nvSpPr>
        <p:spPr>
          <a:xfrm rot="9658807">
            <a:off x="10197855" y="8694352"/>
            <a:ext cx="6254464" cy="1800665"/>
          </a:xfrm>
          <a:prstGeom prst="rightArrow">
            <a:avLst>
              <a:gd name="adj1" fmla="val 34375"/>
              <a:gd name="adj2" fmla="val 110156"/>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solidFill>
                <a:schemeClr val="tx1"/>
              </a:solidFill>
            </a:endParaRPr>
          </a:p>
        </p:txBody>
      </p:sp>
      <p:sp>
        <p:nvSpPr>
          <p:cNvPr id="7" name="PIJL-RECHTS 6"/>
          <p:cNvSpPr/>
          <p:nvPr/>
        </p:nvSpPr>
        <p:spPr>
          <a:xfrm rot="8841939">
            <a:off x="8648067" y="10801394"/>
            <a:ext cx="6254464" cy="1800665"/>
          </a:xfrm>
          <a:prstGeom prst="rightArrow">
            <a:avLst>
              <a:gd name="adj1" fmla="val 34375"/>
              <a:gd name="adj2" fmla="val 110156"/>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solidFill>
                <a:schemeClr val="tx1"/>
              </a:solidFill>
            </a:endParaRPr>
          </a:p>
        </p:txBody>
      </p:sp>
      <p:sp>
        <p:nvSpPr>
          <p:cNvPr id="8" name="PIJL-RECHTS 7"/>
          <p:cNvSpPr/>
          <p:nvPr/>
        </p:nvSpPr>
        <p:spPr>
          <a:xfrm rot="12484412">
            <a:off x="10331699" y="4768741"/>
            <a:ext cx="6254464" cy="1800665"/>
          </a:xfrm>
          <a:prstGeom prst="rightArrow">
            <a:avLst>
              <a:gd name="adj1" fmla="val 34375"/>
              <a:gd name="adj2" fmla="val 110156"/>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solidFill>
                <a:schemeClr val="tx1"/>
              </a:solidFill>
            </a:endParaRPr>
          </a:p>
        </p:txBody>
      </p:sp>
      <p:sp>
        <p:nvSpPr>
          <p:cNvPr id="4" name="Toelichting met PIJL-LINKS 3"/>
          <p:cNvSpPr/>
          <p:nvPr/>
        </p:nvSpPr>
        <p:spPr>
          <a:xfrm>
            <a:off x="8356209" y="4586068"/>
            <a:ext cx="15769884" cy="7920110"/>
          </a:xfrm>
          <a:prstGeom prst="leftArrowCallout">
            <a:avLst>
              <a:gd name="adj1" fmla="val 11146"/>
              <a:gd name="adj2" fmla="val 9725"/>
              <a:gd name="adj3" fmla="val 25000"/>
              <a:gd name="adj4" fmla="val 64977"/>
            </a:avLst>
          </a:prstGeom>
          <a:solidFill>
            <a:schemeClr val="accent3">
              <a:lumMod val="40000"/>
              <a:lumOff val="6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rPr>
              <a:t>ministerie van Economische Zaken</a:t>
            </a:r>
          </a:p>
          <a:p>
            <a:pPr algn="ctr"/>
            <a:endParaRPr lang="nl-NL" dirty="0" smtClean="0">
              <a:solidFill>
                <a:schemeClr val="tx1"/>
              </a:solidFill>
            </a:endParaRPr>
          </a:p>
          <a:p>
            <a:pPr algn="ctr"/>
            <a:r>
              <a:rPr lang="nl-NL" dirty="0">
                <a:solidFill>
                  <a:schemeClr val="tx1"/>
                </a:solidFill>
              </a:rPr>
              <a:t>Ministerie van Economische Zaken </a:t>
            </a:r>
            <a:endParaRPr lang="nl-NL" dirty="0" smtClean="0">
              <a:solidFill>
                <a:schemeClr val="tx1"/>
              </a:solidFill>
            </a:endParaRPr>
          </a:p>
          <a:p>
            <a:pPr algn="ctr"/>
            <a:r>
              <a:rPr lang="nl-NL" i="1" dirty="0" smtClean="0">
                <a:solidFill>
                  <a:schemeClr val="tx1"/>
                </a:solidFill>
              </a:rPr>
              <a:t>(Hé, zo heetten ze vroeger ook, reïncarnatie??</a:t>
            </a:r>
          </a:p>
          <a:p>
            <a:pPr algn="ctr"/>
            <a:r>
              <a:rPr lang="nl-NL" dirty="0" smtClean="0">
                <a:solidFill>
                  <a:schemeClr val="tx1"/>
                </a:solidFill>
              </a:rPr>
              <a:t>EZ</a:t>
            </a:r>
          </a:p>
          <a:p>
            <a:pPr algn="ctr"/>
            <a:r>
              <a:rPr lang="nl-NL" dirty="0" err="1" smtClean="0">
                <a:solidFill>
                  <a:schemeClr val="tx1"/>
                </a:solidFill>
              </a:rPr>
              <a:t>MinEZ</a:t>
            </a:r>
            <a:endParaRPr lang="nl-NL" dirty="0" smtClean="0">
              <a:solidFill>
                <a:schemeClr val="tx1"/>
              </a:solidFill>
            </a:endParaRPr>
          </a:p>
          <a:p>
            <a:pPr algn="ctr"/>
            <a:r>
              <a:rPr lang="nl-NL" dirty="0" smtClean="0">
                <a:solidFill>
                  <a:schemeClr val="tx1"/>
                </a:solidFill>
              </a:rPr>
              <a:t>Economische Zaken</a:t>
            </a:r>
          </a:p>
          <a:p>
            <a:pPr algn="ctr"/>
            <a:r>
              <a:rPr lang="nl-NL" dirty="0" smtClean="0">
                <a:solidFill>
                  <a:schemeClr val="tx1"/>
                </a:solidFill>
              </a:rPr>
              <a:t>Ministerie van Economische Zaken en Klimaat</a:t>
            </a:r>
          </a:p>
          <a:p>
            <a:pPr algn="ctr"/>
            <a:r>
              <a:rPr lang="nl-NL" dirty="0" err="1" smtClean="0">
                <a:solidFill>
                  <a:schemeClr val="tx1"/>
                </a:solidFill>
              </a:rPr>
              <a:t>MinEZK</a:t>
            </a:r>
            <a:endParaRPr lang="nl-NL" dirty="0" smtClean="0">
              <a:solidFill>
                <a:schemeClr val="tx1"/>
              </a:solidFill>
            </a:endParaRPr>
          </a:p>
          <a:p>
            <a:pPr algn="ctr"/>
            <a:r>
              <a:rPr lang="nl-NL" dirty="0" smtClean="0">
                <a:solidFill>
                  <a:schemeClr val="tx1"/>
                </a:solidFill>
              </a:rPr>
              <a:t>Ministerie van Economische Zaken, Landbouw en Innovatie</a:t>
            </a:r>
          </a:p>
          <a:p>
            <a:pPr algn="ctr"/>
            <a:r>
              <a:rPr lang="nl-NL" dirty="0" err="1" smtClean="0">
                <a:solidFill>
                  <a:schemeClr val="tx1"/>
                </a:solidFill>
              </a:rPr>
              <a:t>MinELenI</a:t>
            </a:r>
            <a:endParaRPr lang="nl-NL" dirty="0" smtClean="0">
              <a:solidFill>
                <a:schemeClr val="tx1"/>
              </a:solidFill>
            </a:endParaRPr>
          </a:p>
          <a:p>
            <a:pPr algn="ctr"/>
            <a:r>
              <a:rPr lang="nl-NL" dirty="0" smtClean="0">
                <a:solidFill>
                  <a:schemeClr val="tx1"/>
                </a:solidFill>
              </a:rPr>
              <a:t>ELI</a:t>
            </a:r>
          </a:p>
          <a:p>
            <a:pPr algn="ctr"/>
            <a:r>
              <a:rPr lang="nl-NL" dirty="0" smtClean="0">
                <a:solidFill>
                  <a:schemeClr val="tx1"/>
                </a:solidFill>
              </a:rPr>
              <a:t>Ministerie van Economische zaken</a:t>
            </a:r>
          </a:p>
          <a:p>
            <a:pPr algn="ctr"/>
            <a:r>
              <a:rPr lang="nl-NL" i="1" dirty="0" smtClean="0">
                <a:solidFill>
                  <a:schemeClr val="tx1"/>
                </a:solidFill>
              </a:rPr>
              <a:t>(Ja, daar heb je ze weer)</a:t>
            </a:r>
          </a:p>
          <a:p>
            <a:pPr algn="ctr"/>
            <a:r>
              <a:rPr lang="nl-NL" dirty="0" smtClean="0">
                <a:solidFill>
                  <a:schemeClr val="tx1"/>
                </a:solidFill>
              </a:rPr>
              <a:t>Handel en Nijverheid</a:t>
            </a:r>
          </a:p>
          <a:p>
            <a:pPr algn="ctr"/>
            <a:r>
              <a:rPr lang="nl-NL" dirty="0" smtClean="0">
                <a:solidFill>
                  <a:schemeClr val="tx1"/>
                </a:solidFill>
              </a:rPr>
              <a:t>…</a:t>
            </a:r>
          </a:p>
          <a:p>
            <a:pPr algn="ctr"/>
            <a:r>
              <a:rPr lang="nl-NL" dirty="0" smtClean="0">
                <a:solidFill>
                  <a:schemeClr val="tx1"/>
                </a:solidFill>
              </a:rPr>
              <a:t>…</a:t>
            </a:r>
          </a:p>
          <a:p>
            <a:pPr algn="ctr"/>
            <a:endParaRPr lang="nl-NL" dirty="0">
              <a:solidFill>
                <a:schemeClr val="tx1"/>
              </a:solidFill>
            </a:endParaRPr>
          </a:p>
        </p:txBody>
      </p:sp>
    </p:spTree>
    <p:extLst>
      <p:ext uri="{BB962C8B-B14F-4D97-AF65-F5344CB8AC3E}">
        <p14:creationId xmlns:p14="http://schemas.microsoft.com/office/powerpoint/2010/main" val="3515275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8A012CB-14D3-4B29-B9BE-EBD198EAE235}" type="slidenum">
              <a:rPr lang="nl-NL" smtClean="0"/>
              <a:t>14</a:t>
            </a:fld>
            <a:endParaRPr lang="nl-NL" dirty="0"/>
          </a:p>
        </p:txBody>
      </p:sp>
      <p:sp>
        <p:nvSpPr>
          <p:cNvPr id="3" name="Tijdelijke aanduiding voor afbeelding 2"/>
          <p:cNvSpPr>
            <a:spLocks noGrp="1"/>
          </p:cNvSpPr>
          <p:nvPr>
            <p:ph type="pic" sz="quarter" idx="13"/>
          </p:nvPr>
        </p:nvSpPr>
        <p:spPr/>
      </p:sp>
      <p:sp>
        <p:nvSpPr>
          <p:cNvPr id="4" name="Tijdelijke aanduiding voor tekst 3"/>
          <p:cNvSpPr>
            <a:spLocks noGrp="1"/>
          </p:cNvSpPr>
          <p:nvPr>
            <p:ph type="body" sz="quarter" idx="14"/>
          </p:nvPr>
        </p:nvSpPr>
        <p:spPr/>
        <p:txBody>
          <a:bodyPr/>
          <a:lstStyle/>
          <a:p>
            <a:endParaRPr lang="nl-NL"/>
          </a:p>
        </p:txBody>
      </p:sp>
      <p:sp>
        <p:nvSpPr>
          <p:cNvPr id="5" name="Tijdelijke aanduiding voor tekst 4"/>
          <p:cNvSpPr>
            <a:spLocks noGrp="1"/>
          </p:cNvSpPr>
          <p:nvPr>
            <p:ph type="body" sz="quarter" idx="15"/>
          </p:nvPr>
        </p:nvSpPr>
        <p:spPr/>
        <p:txBody>
          <a:bodyPr/>
          <a:lstStyle/>
          <a:p>
            <a:endParaRPr lang="nl-NL"/>
          </a:p>
        </p:txBody>
      </p:sp>
      <p:pic>
        <p:nvPicPr>
          <p:cNvPr id="6" name="Afbeelding 5"/>
          <p:cNvPicPr>
            <a:picLocks noChangeAspect="1"/>
          </p:cNvPicPr>
          <p:nvPr/>
        </p:nvPicPr>
        <p:blipFill>
          <a:blip r:embed="rId2"/>
          <a:stretch>
            <a:fillRect/>
          </a:stretch>
        </p:blipFill>
        <p:spPr>
          <a:xfrm>
            <a:off x="2263252" y="-11501"/>
            <a:ext cx="20775168" cy="13727501"/>
          </a:xfrm>
          <a:prstGeom prst="rect">
            <a:avLst/>
          </a:prstGeom>
        </p:spPr>
      </p:pic>
    </p:spTree>
    <p:extLst>
      <p:ext uri="{BB962C8B-B14F-4D97-AF65-F5344CB8AC3E}">
        <p14:creationId xmlns:p14="http://schemas.microsoft.com/office/powerpoint/2010/main" val="2483500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294967295"/>
          </p:nvPr>
        </p:nvSpPr>
        <p:spPr>
          <a:xfrm>
            <a:off x="22828250" y="12780963"/>
            <a:ext cx="1558925" cy="730250"/>
          </a:xfrm>
        </p:spPr>
        <p:txBody>
          <a:bodyPr/>
          <a:lstStyle/>
          <a:p>
            <a:fld id="{58A012CB-14D3-4B29-B9BE-EBD198EAE235}" type="slidenum">
              <a:rPr lang="nl-NL" smtClean="0"/>
              <a:t>15</a:t>
            </a:fld>
            <a:endParaRPr lang="nl-NL" dirty="0"/>
          </a:p>
        </p:txBody>
      </p:sp>
      <p:pic>
        <p:nvPicPr>
          <p:cNvPr id="4" name="Afbeelding 3"/>
          <p:cNvPicPr>
            <a:picLocks noChangeAspect="1"/>
          </p:cNvPicPr>
          <p:nvPr/>
        </p:nvPicPr>
        <p:blipFill>
          <a:blip r:embed="rId2"/>
          <a:stretch>
            <a:fillRect/>
          </a:stretch>
        </p:blipFill>
        <p:spPr>
          <a:xfrm>
            <a:off x="0" y="0"/>
            <a:ext cx="24098250" cy="14211789"/>
          </a:xfrm>
          <a:prstGeom prst="rect">
            <a:avLst/>
          </a:prstGeom>
        </p:spPr>
      </p:pic>
    </p:spTree>
    <p:extLst>
      <p:ext uri="{BB962C8B-B14F-4D97-AF65-F5344CB8AC3E}">
        <p14:creationId xmlns:p14="http://schemas.microsoft.com/office/powerpoint/2010/main" val="889949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dirty="0" smtClean="0"/>
              <a:t>TOOI-registers</a:t>
            </a:r>
            <a:endParaRPr lang="nl-NL" dirty="0"/>
          </a:p>
        </p:txBody>
      </p:sp>
      <p:sp>
        <p:nvSpPr>
          <p:cNvPr id="2" name="Tijdelijke aanduiding voor dianummer 1"/>
          <p:cNvSpPr>
            <a:spLocks noGrp="1"/>
          </p:cNvSpPr>
          <p:nvPr>
            <p:ph type="sldNum" sz="quarter" idx="12"/>
          </p:nvPr>
        </p:nvSpPr>
        <p:spPr/>
        <p:txBody>
          <a:bodyPr/>
          <a:lstStyle/>
          <a:p>
            <a:fld id="{58A012CB-14D3-4B29-B9BE-EBD198EAE235}" type="slidenum">
              <a:rPr lang="nl-NL" smtClean="0"/>
              <a:t>16</a:t>
            </a:fld>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81" y="0"/>
            <a:ext cx="26310915" cy="13716000"/>
          </a:xfrm>
          <a:prstGeom prst="rect">
            <a:avLst/>
          </a:prstGeom>
        </p:spPr>
      </p:pic>
    </p:spTree>
    <p:extLst>
      <p:ext uri="{BB962C8B-B14F-4D97-AF65-F5344CB8AC3E}">
        <p14:creationId xmlns:p14="http://schemas.microsoft.com/office/powerpoint/2010/main" val="2977089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8A012CB-14D3-4B29-B9BE-EBD198EAE235}" type="slidenum">
              <a:rPr lang="nl-NL" smtClean="0"/>
              <a:t>17</a:t>
            </a:fld>
            <a:endParaRPr lang="nl-NL" dirty="0"/>
          </a:p>
        </p:txBody>
      </p:sp>
      <p:sp>
        <p:nvSpPr>
          <p:cNvPr id="6" name="Tijdelijke aanduiding voor tekst 5"/>
          <p:cNvSpPr>
            <a:spLocks noGrp="1"/>
          </p:cNvSpPr>
          <p:nvPr>
            <p:ph type="body" sz="quarter" idx="14"/>
          </p:nvPr>
        </p:nvSpPr>
        <p:spPr>
          <a:xfrm>
            <a:off x="12933600" y="1257300"/>
            <a:ext cx="10104820" cy="1662239"/>
          </a:xfrm>
        </p:spPr>
        <p:txBody>
          <a:bodyPr/>
          <a:lstStyle/>
          <a:p>
            <a:r>
              <a:rPr lang="nl-NL" dirty="0" smtClean="0"/>
              <a:t>TOOI-kennismodel als standaard referentiemodel</a:t>
            </a:r>
            <a:endParaRPr lang="nl-NL" dirty="0"/>
          </a:p>
        </p:txBody>
      </p:sp>
      <p:sp>
        <p:nvSpPr>
          <p:cNvPr id="7" name="Tijdelijke aanduiding voor tekst 6"/>
          <p:cNvSpPr>
            <a:spLocks noGrp="1"/>
          </p:cNvSpPr>
          <p:nvPr>
            <p:ph type="body" sz="quarter" idx="15"/>
          </p:nvPr>
        </p:nvSpPr>
        <p:spPr>
          <a:xfrm>
            <a:off x="12933600" y="3726000"/>
            <a:ext cx="10115308" cy="9551850"/>
          </a:xfrm>
        </p:spPr>
        <p:txBody>
          <a:bodyPr/>
          <a:lstStyle/>
          <a:p>
            <a:r>
              <a:rPr lang="nl-NL" sz="4000" dirty="0" smtClean="0"/>
              <a:t>TOOI-kennismodel als </a:t>
            </a:r>
            <a:r>
              <a:rPr lang="nl-NL" sz="4000" i="1" dirty="0" smtClean="0"/>
              <a:t>single source of </a:t>
            </a:r>
            <a:r>
              <a:rPr lang="nl-NL" sz="4000" i="1" dirty="0" err="1" smtClean="0"/>
              <a:t>truth</a:t>
            </a:r>
            <a:endParaRPr lang="nl-NL" sz="4000" i="1" dirty="0" smtClean="0"/>
          </a:p>
          <a:p>
            <a:pPr marL="571500" indent="-571500">
              <a:buFont typeface="Arial" panose="020B0604020202020204" pitchFamily="34" charset="0"/>
              <a:buChar char="•"/>
            </a:pPr>
            <a:r>
              <a:rPr lang="nl-NL" sz="4000" dirty="0" smtClean="0"/>
              <a:t>Minder beheerlast</a:t>
            </a:r>
          </a:p>
          <a:p>
            <a:pPr marL="571500" indent="-571500">
              <a:buFont typeface="Arial" panose="020B0604020202020204" pitchFamily="34" charset="0"/>
              <a:buChar char="•"/>
            </a:pPr>
            <a:r>
              <a:rPr lang="nl-NL" sz="4000" dirty="0" smtClean="0"/>
              <a:t>Gezamenlijke, gedeelde waarheid</a:t>
            </a:r>
          </a:p>
          <a:p>
            <a:endParaRPr lang="nl-NL" sz="4000" dirty="0" smtClean="0"/>
          </a:p>
          <a:p>
            <a:r>
              <a:rPr lang="nl-NL" sz="4000" dirty="0" smtClean="0"/>
              <a:t>Persistente </a:t>
            </a:r>
            <a:r>
              <a:rPr lang="nl-NL" sz="4000" dirty="0" err="1" smtClean="0"/>
              <a:t>URI’s</a:t>
            </a:r>
            <a:r>
              <a:rPr lang="nl-NL" sz="4000" dirty="0" smtClean="0"/>
              <a:t>:</a:t>
            </a:r>
          </a:p>
          <a:p>
            <a:pPr marL="571500" indent="-571500">
              <a:buFont typeface="Arial" panose="020B0604020202020204" pitchFamily="34" charset="0"/>
              <a:buChar char="•"/>
            </a:pPr>
            <a:r>
              <a:rPr lang="nl-NL" sz="4000" dirty="0" smtClean="0"/>
              <a:t>Actuele informatie</a:t>
            </a:r>
          </a:p>
          <a:p>
            <a:pPr marL="571500" indent="-571500">
              <a:buFont typeface="Arial" panose="020B0604020202020204" pitchFamily="34" charset="0"/>
              <a:buChar char="•"/>
            </a:pPr>
            <a:r>
              <a:rPr lang="nl-NL" sz="4000" dirty="0" smtClean="0"/>
              <a:t>Met context</a:t>
            </a:r>
          </a:p>
          <a:p>
            <a:endParaRPr lang="nl-NL" sz="4000" dirty="0"/>
          </a:p>
          <a:p>
            <a:r>
              <a:rPr lang="nl-NL" sz="4000" dirty="0" err="1" smtClean="0"/>
              <a:t>FAIRe</a:t>
            </a:r>
            <a:r>
              <a:rPr lang="nl-NL" sz="4000" dirty="0" smtClean="0"/>
              <a:t> informatievoorziening met minder vaste lasten.</a:t>
            </a:r>
          </a:p>
        </p:txBody>
      </p:sp>
    </p:spTree>
    <p:extLst>
      <p:ext uri="{BB962C8B-B14F-4D97-AF65-F5344CB8AC3E}">
        <p14:creationId xmlns:p14="http://schemas.microsoft.com/office/powerpoint/2010/main" val="1200633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4375758" y="3337474"/>
            <a:ext cx="18683638" cy="10378526"/>
          </a:xfrm>
          <a:prstGeom prst="rect">
            <a:avLst/>
          </a:prstGeom>
        </p:spPr>
      </p:pic>
      <p:sp>
        <p:nvSpPr>
          <p:cNvPr id="2" name="Titel 1"/>
          <p:cNvSpPr>
            <a:spLocks noGrp="1"/>
          </p:cNvSpPr>
          <p:nvPr>
            <p:ph type="title"/>
          </p:nvPr>
        </p:nvSpPr>
        <p:spPr/>
        <p:txBody>
          <a:bodyPr/>
          <a:lstStyle/>
          <a:p>
            <a:r>
              <a:rPr lang="nl-NL" dirty="0" smtClean="0"/>
              <a:t>Op de hoogte blijven van en bijdragen aan TOOI?</a:t>
            </a:r>
            <a:endParaRPr lang="nl-NL" dirty="0"/>
          </a:p>
        </p:txBody>
      </p:sp>
      <p:sp>
        <p:nvSpPr>
          <p:cNvPr id="3" name="Tijdelijke aanduiding voor dianummer 2"/>
          <p:cNvSpPr>
            <a:spLocks noGrp="1"/>
          </p:cNvSpPr>
          <p:nvPr>
            <p:ph type="sldNum" sz="quarter" idx="12"/>
          </p:nvPr>
        </p:nvSpPr>
        <p:spPr/>
        <p:txBody>
          <a:bodyPr/>
          <a:lstStyle/>
          <a:p>
            <a:fld id="{58A012CB-14D3-4B29-B9BE-EBD198EAE235}" type="slidenum">
              <a:rPr lang="nl-NL" smtClean="0"/>
              <a:t>18</a:t>
            </a:fld>
            <a:endParaRPr lang="nl-NL" dirty="0"/>
          </a:p>
        </p:txBody>
      </p:sp>
      <p:sp>
        <p:nvSpPr>
          <p:cNvPr id="7" name="Ovaal 6"/>
          <p:cNvSpPr/>
          <p:nvPr/>
        </p:nvSpPr>
        <p:spPr>
          <a:xfrm>
            <a:off x="16549761" y="6900496"/>
            <a:ext cx="4400550" cy="7810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69011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TOOI-vragen</a:t>
            </a:r>
            <a:endParaRPr lang="nl-NL" dirty="0"/>
          </a:p>
        </p:txBody>
      </p:sp>
      <p:sp>
        <p:nvSpPr>
          <p:cNvPr id="3" name="Tijdelijke aanduiding voor dianummer 2"/>
          <p:cNvSpPr>
            <a:spLocks noGrp="1"/>
          </p:cNvSpPr>
          <p:nvPr>
            <p:ph type="sldNum" sz="quarter" idx="12"/>
          </p:nvPr>
        </p:nvSpPr>
        <p:spPr/>
        <p:txBody>
          <a:bodyPr/>
          <a:lstStyle/>
          <a:p>
            <a:fld id="{58A012CB-14D3-4B29-B9BE-EBD198EAE235}" type="slidenum">
              <a:rPr lang="nl-NL" smtClean="0"/>
              <a:t>19</a:t>
            </a:fld>
            <a:endParaRPr lang="nl-NL" dirty="0"/>
          </a:p>
        </p:txBody>
      </p:sp>
      <p:sp>
        <p:nvSpPr>
          <p:cNvPr id="6" name="Tekstvak 5"/>
          <p:cNvSpPr txBox="1"/>
          <p:nvPr/>
        </p:nvSpPr>
        <p:spPr>
          <a:xfrm>
            <a:off x="10060951" y="3521075"/>
            <a:ext cx="4286250" cy="9625222"/>
          </a:xfrm>
          <a:prstGeom prst="rect">
            <a:avLst/>
          </a:prstGeom>
          <a:noFill/>
        </p:spPr>
        <p:txBody>
          <a:bodyPr wrap="square" rtlCol="0">
            <a:noAutofit/>
          </a:bodyPr>
          <a:lstStyle/>
          <a:p>
            <a:pPr algn="ctr"/>
            <a:r>
              <a:rPr lang="nl-NL" sz="60000" dirty="0" smtClean="0">
                <a:solidFill>
                  <a:srgbClr val="E17000"/>
                </a:solidFill>
                <a:latin typeface="Carlito" panose="020F0502020204030204" pitchFamily="34" charset="0"/>
                <a:cs typeface="Carlito" panose="020F0502020204030204" pitchFamily="34" charset="0"/>
              </a:rPr>
              <a:t>?</a:t>
            </a:r>
          </a:p>
        </p:txBody>
      </p:sp>
    </p:spTree>
    <p:extLst>
      <p:ext uri="{BB962C8B-B14F-4D97-AF65-F5344CB8AC3E}">
        <p14:creationId xmlns:p14="http://schemas.microsoft.com/office/powerpoint/2010/main" val="2035728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p:txBody>
          <a:bodyPr/>
          <a:lstStyle/>
          <a:p>
            <a:r>
              <a:rPr lang="nl-NL" dirty="0" smtClean="0"/>
              <a:t>Programma</a:t>
            </a:r>
            <a:endParaRPr lang="nl-NL" dirty="0"/>
          </a:p>
        </p:txBody>
      </p:sp>
      <p:sp>
        <p:nvSpPr>
          <p:cNvPr id="6" name="Tijdelijke aanduiding voor tekst 5"/>
          <p:cNvSpPr>
            <a:spLocks noGrp="1"/>
          </p:cNvSpPr>
          <p:nvPr>
            <p:ph type="body" sz="quarter" idx="15"/>
          </p:nvPr>
        </p:nvSpPr>
        <p:spPr/>
        <p:txBody>
          <a:bodyPr/>
          <a:lstStyle/>
          <a:p>
            <a:r>
              <a:rPr lang="nl-NL" dirty="0" smtClean="0"/>
              <a:t>14.00</a:t>
            </a:r>
            <a:r>
              <a:rPr lang="nl-NL" dirty="0"/>
              <a:t>	</a:t>
            </a:r>
            <a:r>
              <a:rPr lang="nl-NL" b="1" dirty="0" smtClean="0"/>
              <a:t>Welkom</a:t>
            </a:r>
            <a:endParaRPr lang="nl-NL" dirty="0"/>
          </a:p>
          <a:p>
            <a:r>
              <a:rPr lang="nl-NL" dirty="0"/>
              <a:t>	Dagvoorzitter: Marie-José </a:t>
            </a:r>
            <a:r>
              <a:rPr lang="nl-NL" dirty="0" smtClean="0"/>
              <a:t>Hover, </a:t>
            </a:r>
            <a:r>
              <a:rPr lang="nl-NL" dirty="0"/>
              <a:t>KOOP</a:t>
            </a:r>
          </a:p>
          <a:p>
            <a:r>
              <a:rPr lang="nl-NL" dirty="0"/>
              <a:t>14.10	</a:t>
            </a:r>
            <a:r>
              <a:rPr lang="nl-NL" b="1" dirty="0"/>
              <a:t>Maak kennis met TOOI</a:t>
            </a:r>
          </a:p>
          <a:p>
            <a:r>
              <a:rPr lang="nl-NL" dirty="0"/>
              <a:t>	Hans Overbeek, KOOP</a:t>
            </a:r>
          </a:p>
          <a:p>
            <a:r>
              <a:rPr lang="nl-NL" dirty="0"/>
              <a:t>14.30	</a:t>
            </a:r>
            <a:r>
              <a:rPr lang="nl-NL" b="1" dirty="0" err="1"/>
              <a:t>Key-note</a:t>
            </a:r>
            <a:r>
              <a:rPr lang="nl-NL" b="1" dirty="0"/>
              <a:t>: </a:t>
            </a:r>
            <a:r>
              <a:rPr lang="nl-NL" b="1" dirty="0" err="1" smtClean="0"/>
              <a:t>Kennisgedreven</a:t>
            </a:r>
            <a:r>
              <a:rPr lang="nl-NL" b="1" dirty="0" smtClean="0"/>
              <a:t> </a:t>
            </a:r>
            <a:r>
              <a:rPr lang="nl-NL" b="1" dirty="0"/>
              <a:t>overheid</a:t>
            </a:r>
          </a:p>
          <a:p>
            <a:r>
              <a:rPr lang="nl-NL" dirty="0"/>
              <a:t>	Flores Bakker, Ministerie van Financiën</a:t>
            </a:r>
          </a:p>
          <a:p>
            <a:r>
              <a:rPr lang="nl-NL" dirty="0"/>
              <a:t>15.15	</a:t>
            </a:r>
            <a:r>
              <a:rPr lang="nl-NL" b="1" dirty="0"/>
              <a:t>Pauze</a:t>
            </a:r>
          </a:p>
          <a:p>
            <a:r>
              <a:rPr lang="nl-NL" dirty="0"/>
              <a:t>15.30	</a:t>
            </a:r>
            <a:r>
              <a:rPr lang="nl-NL" b="1" dirty="0"/>
              <a:t>Wat vind jij van TOOI?</a:t>
            </a:r>
          </a:p>
          <a:p>
            <a:r>
              <a:rPr lang="nl-NL" dirty="0"/>
              <a:t>	Interactief</a:t>
            </a:r>
          </a:p>
          <a:p>
            <a:r>
              <a:rPr lang="nl-NL" dirty="0"/>
              <a:t>16.15	</a:t>
            </a:r>
            <a:r>
              <a:rPr lang="nl-NL" b="1" dirty="0"/>
              <a:t>Paneldiscussie</a:t>
            </a:r>
          </a:p>
          <a:p>
            <a:r>
              <a:rPr lang="nl-NL" dirty="0"/>
              <a:t>17.00	</a:t>
            </a:r>
            <a:r>
              <a:rPr lang="nl-NL" b="1" dirty="0"/>
              <a:t>Borrel</a:t>
            </a:r>
          </a:p>
          <a:p>
            <a:r>
              <a:rPr lang="nl-NL" dirty="0"/>
              <a:t>19.00	</a:t>
            </a:r>
            <a:r>
              <a:rPr lang="nl-NL" b="1" dirty="0" smtClean="0"/>
              <a:t>Einde</a:t>
            </a:r>
            <a:endParaRPr lang="nl-NL" b="1" dirty="0"/>
          </a:p>
        </p:txBody>
      </p:sp>
    </p:spTree>
    <p:extLst>
      <p:ext uri="{BB962C8B-B14F-4D97-AF65-F5344CB8AC3E}">
        <p14:creationId xmlns:p14="http://schemas.microsoft.com/office/powerpoint/2010/main" val="16337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pPr algn="ctr"/>
            <a:r>
              <a:rPr lang="nl-NL" sz="8000" dirty="0" smtClean="0"/>
              <a:t>De </a:t>
            </a:r>
            <a:r>
              <a:rPr lang="nl-NL" sz="8000" dirty="0" err="1"/>
              <a:t>k</a:t>
            </a:r>
            <a:r>
              <a:rPr lang="nl-NL" sz="8000" dirty="0" err="1" smtClean="0"/>
              <a:t>ennisgedreven</a:t>
            </a:r>
            <a:r>
              <a:rPr lang="nl-NL" sz="8000" dirty="0" smtClean="0"/>
              <a:t> </a:t>
            </a:r>
            <a:r>
              <a:rPr lang="nl-NL" sz="8000" dirty="0" smtClean="0"/>
              <a:t>overheid</a:t>
            </a:r>
            <a:endParaRPr lang="nl-NL" sz="8000" dirty="0"/>
          </a:p>
        </p:txBody>
      </p:sp>
      <p:sp>
        <p:nvSpPr>
          <p:cNvPr id="6" name="Ondertitel 5"/>
          <p:cNvSpPr>
            <a:spLocks noGrp="1"/>
          </p:cNvSpPr>
          <p:nvPr>
            <p:ph type="subTitle" idx="1"/>
          </p:nvPr>
        </p:nvSpPr>
        <p:spPr/>
        <p:txBody>
          <a:bodyPr/>
          <a:lstStyle/>
          <a:p>
            <a:r>
              <a:rPr lang="nl-NL" dirty="0" smtClean="0"/>
              <a:t>Flores Bakker (ministerie van Financiën)</a:t>
            </a:r>
            <a:endParaRPr lang="nl-NL" dirty="0"/>
          </a:p>
        </p:txBody>
      </p:sp>
      <p:sp>
        <p:nvSpPr>
          <p:cNvPr id="2" name="Tijdelijke aanduiding voor dianummer 1"/>
          <p:cNvSpPr>
            <a:spLocks noGrp="1"/>
          </p:cNvSpPr>
          <p:nvPr>
            <p:ph type="sldNum" sz="quarter" idx="4294967295"/>
          </p:nvPr>
        </p:nvSpPr>
        <p:spPr>
          <a:xfrm>
            <a:off x="22828250" y="12780963"/>
            <a:ext cx="1558925" cy="730250"/>
          </a:xfrm>
        </p:spPr>
        <p:txBody>
          <a:bodyPr/>
          <a:lstStyle/>
          <a:p>
            <a:fld id="{58A012CB-14D3-4B29-B9BE-EBD198EAE235}" type="slidenum">
              <a:rPr lang="nl-NL" smtClean="0"/>
              <a:t>20</a:t>
            </a:fld>
            <a:endParaRPr lang="nl-NL" dirty="0"/>
          </a:p>
        </p:txBody>
      </p:sp>
    </p:spTree>
    <p:extLst>
      <p:ext uri="{BB962C8B-B14F-4D97-AF65-F5344CB8AC3E}">
        <p14:creationId xmlns:p14="http://schemas.microsoft.com/office/powerpoint/2010/main" val="3723839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4"/>
          </p:nvPr>
        </p:nvSpPr>
        <p:spPr/>
        <p:txBody>
          <a:bodyPr/>
          <a:lstStyle/>
          <a:p>
            <a:r>
              <a:rPr lang="nl-NL" dirty="0" smtClean="0"/>
              <a:t>Wat vind jij van TOOI?</a:t>
            </a:r>
            <a:endParaRPr lang="nl-NL" dirty="0"/>
          </a:p>
        </p:txBody>
      </p:sp>
      <p:sp>
        <p:nvSpPr>
          <p:cNvPr id="5" name="Tijdelijke aanduiding voor tekst 4"/>
          <p:cNvSpPr>
            <a:spLocks noGrp="1"/>
          </p:cNvSpPr>
          <p:nvPr>
            <p:ph type="body" sz="quarter" idx="15"/>
          </p:nvPr>
        </p:nvSpPr>
        <p:spPr/>
        <p:txBody>
          <a:bodyPr/>
          <a:lstStyle/>
          <a:p>
            <a:r>
              <a:rPr lang="nl-NL" sz="4000" dirty="0" smtClean="0"/>
              <a:t>3 vragen:</a:t>
            </a:r>
          </a:p>
          <a:p>
            <a:pPr marL="342900" indent="-342900">
              <a:buFont typeface="Arial" panose="020B0604020202020204" pitchFamily="34" charset="0"/>
              <a:buChar char="•"/>
            </a:pPr>
            <a:r>
              <a:rPr lang="nl-NL" sz="4000" dirty="0" smtClean="0"/>
              <a:t>Wat </a:t>
            </a:r>
            <a:r>
              <a:rPr lang="nl-NL" sz="4000" dirty="0"/>
              <a:t>vind je goed aan </a:t>
            </a:r>
            <a:r>
              <a:rPr lang="nl-NL" sz="4000" dirty="0" smtClean="0"/>
              <a:t>TOOI?</a:t>
            </a:r>
            <a:endParaRPr lang="nl-NL" sz="4000" dirty="0"/>
          </a:p>
          <a:p>
            <a:pPr marL="342900" indent="-342900">
              <a:buFont typeface="Arial" panose="020B0604020202020204" pitchFamily="34" charset="0"/>
              <a:buChar char="•"/>
            </a:pPr>
            <a:r>
              <a:rPr lang="nl-NL" sz="4000" dirty="0"/>
              <a:t>Wat kan er beter aan TOOI?</a:t>
            </a:r>
          </a:p>
          <a:p>
            <a:pPr marL="342900" indent="-342900">
              <a:buFont typeface="Arial" panose="020B0604020202020204" pitchFamily="34" charset="0"/>
              <a:buChar char="•"/>
            </a:pPr>
            <a:r>
              <a:rPr lang="nl-NL" sz="4000" dirty="0"/>
              <a:t>Wat zijn toepassingen van TOOI</a:t>
            </a:r>
            <a:r>
              <a:rPr lang="nl-NL" sz="4000" dirty="0" smtClean="0"/>
              <a:t>?</a:t>
            </a:r>
          </a:p>
          <a:p>
            <a:pPr marL="342900" indent="-342900">
              <a:buFont typeface="Arial" panose="020B0604020202020204" pitchFamily="34" charset="0"/>
              <a:buChar char="•"/>
            </a:pPr>
            <a:endParaRPr lang="nl-NL" sz="4000" dirty="0"/>
          </a:p>
          <a:p>
            <a:r>
              <a:rPr lang="nl-NL" sz="4000" dirty="0" smtClean="0"/>
              <a:t>Geeltjes plakken (</a:t>
            </a:r>
            <a:r>
              <a:rPr lang="nl-NL" sz="4000" dirty="0" smtClean="0"/>
              <a:t>10 </a:t>
            </a:r>
            <a:r>
              <a:rPr lang="nl-NL" sz="4000" dirty="0" smtClean="0"/>
              <a:t>minuten)</a:t>
            </a:r>
          </a:p>
          <a:p>
            <a:r>
              <a:rPr lang="nl-NL" sz="4000" dirty="0" smtClean="0"/>
              <a:t>Groeperen (30 minuten)</a:t>
            </a:r>
            <a:endParaRPr lang="nl-NL" sz="4000" dirty="0"/>
          </a:p>
        </p:txBody>
      </p:sp>
    </p:spTree>
    <p:extLst>
      <p:ext uri="{BB962C8B-B14F-4D97-AF65-F5344CB8AC3E}">
        <p14:creationId xmlns:p14="http://schemas.microsoft.com/office/powerpoint/2010/main" val="1249642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8A012CB-14D3-4B29-B9BE-EBD198EAE235}" type="slidenum">
              <a:rPr lang="nl-NL" smtClean="0"/>
              <a:t>22</a:t>
            </a:fld>
            <a:endParaRPr lang="nl-NL" dirty="0"/>
          </a:p>
        </p:txBody>
      </p:sp>
      <p:sp>
        <p:nvSpPr>
          <p:cNvPr id="7" name="Tijdelijke aanduiding voor tekst 6"/>
          <p:cNvSpPr>
            <a:spLocks noGrp="1"/>
          </p:cNvSpPr>
          <p:nvPr>
            <p:ph type="body" sz="quarter" idx="14"/>
          </p:nvPr>
        </p:nvSpPr>
        <p:spPr/>
        <p:txBody>
          <a:bodyPr/>
          <a:lstStyle/>
          <a:p>
            <a:r>
              <a:rPr lang="nl-NL" dirty="0" smtClean="0"/>
              <a:t>Panel</a:t>
            </a:r>
            <a:endParaRPr lang="nl-NL" dirty="0"/>
          </a:p>
        </p:txBody>
      </p:sp>
      <p:sp>
        <p:nvSpPr>
          <p:cNvPr id="8" name="Tijdelijke aanduiding voor tekst 7"/>
          <p:cNvSpPr>
            <a:spLocks noGrp="1"/>
          </p:cNvSpPr>
          <p:nvPr>
            <p:ph type="body" sz="quarter" idx="15"/>
          </p:nvPr>
        </p:nvSpPr>
        <p:spPr/>
        <p:txBody>
          <a:bodyPr/>
          <a:lstStyle/>
          <a:p>
            <a:pPr fontAlgn="t"/>
            <a:r>
              <a:rPr lang="nl-NL" sz="4400" dirty="0"/>
              <a:t>Jonne Schaafsma (VNG)</a:t>
            </a:r>
          </a:p>
          <a:p>
            <a:pPr fontAlgn="t"/>
            <a:r>
              <a:rPr lang="nl-NL" sz="4400" dirty="0"/>
              <a:t>Jaap Haenen </a:t>
            </a:r>
            <a:r>
              <a:rPr lang="nl-NL" sz="4400" dirty="0" smtClean="0"/>
              <a:t>(BZK/OCW)</a:t>
            </a:r>
            <a:endParaRPr lang="nl-NL" sz="4400" dirty="0"/>
          </a:p>
          <a:p>
            <a:pPr fontAlgn="t"/>
            <a:r>
              <a:rPr lang="nl-NL" sz="4400" dirty="0"/>
              <a:t>Dion Thoen (</a:t>
            </a:r>
            <a:r>
              <a:rPr lang="nl-NL" sz="4400" dirty="0" smtClean="0"/>
              <a:t>KOOP)</a:t>
            </a:r>
            <a:endParaRPr lang="nl-NL" sz="4400" dirty="0"/>
          </a:p>
          <a:p>
            <a:pPr fontAlgn="t"/>
            <a:r>
              <a:rPr lang="nl-NL" sz="4400" dirty="0"/>
              <a:t>Wessel Schollmeijer (</a:t>
            </a:r>
            <a:r>
              <a:rPr lang="nl-NL" sz="4400" dirty="0" smtClean="0"/>
              <a:t>KOOP)</a:t>
            </a:r>
            <a:endParaRPr lang="nl-NL" sz="4400" dirty="0"/>
          </a:p>
        </p:txBody>
      </p:sp>
    </p:spTree>
    <p:extLst>
      <p:ext uri="{BB962C8B-B14F-4D97-AF65-F5344CB8AC3E}">
        <p14:creationId xmlns:p14="http://schemas.microsoft.com/office/powerpoint/2010/main" val="2908664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62C3FF-2166-37A5-AA25-C9BDFE7FC884}"/>
              </a:ext>
            </a:extLst>
          </p:cNvPr>
          <p:cNvSpPr>
            <a:spLocks noGrp="1"/>
          </p:cNvSpPr>
          <p:nvPr>
            <p:ph type="ctrTitle"/>
          </p:nvPr>
        </p:nvSpPr>
        <p:spPr/>
        <p:txBody>
          <a:bodyPr/>
          <a:lstStyle/>
          <a:p>
            <a:pPr algn="ctr"/>
            <a:r>
              <a:rPr lang="nl-NL" dirty="0" smtClean="0"/>
              <a:t>Maak kennis met TOOI</a:t>
            </a:r>
            <a:endParaRPr lang="x-none" dirty="0"/>
          </a:p>
        </p:txBody>
      </p:sp>
      <p:sp>
        <p:nvSpPr>
          <p:cNvPr id="3" name="Subtitle 2">
            <a:extLst>
              <a:ext uri="{FF2B5EF4-FFF2-40B4-BE49-F238E27FC236}">
                <a16:creationId xmlns="" xmlns:a16="http://schemas.microsoft.com/office/drawing/2014/main" id="{1BC77883-39E9-374F-B5D3-BE16E222658F}"/>
              </a:ext>
            </a:extLst>
          </p:cNvPr>
          <p:cNvSpPr>
            <a:spLocks noGrp="1"/>
          </p:cNvSpPr>
          <p:nvPr>
            <p:ph type="subTitle" idx="1"/>
          </p:nvPr>
        </p:nvSpPr>
        <p:spPr/>
        <p:txBody>
          <a:bodyPr/>
          <a:lstStyle/>
          <a:p>
            <a:r>
              <a:rPr lang="nl-NL" dirty="0" smtClean="0"/>
              <a:t>Wat is TOOI en wat kun je ermee?</a:t>
            </a:r>
            <a:endParaRPr lang="x-none" dirty="0"/>
          </a:p>
        </p:txBody>
      </p:sp>
    </p:spTree>
    <p:extLst>
      <p:ext uri="{BB962C8B-B14F-4D97-AF65-F5344CB8AC3E}">
        <p14:creationId xmlns:p14="http://schemas.microsoft.com/office/powerpoint/2010/main" val="1380716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8A012CB-14D3-4B29-B9BE-EBD198EAE235}" type="slidenum">
              <a:rPr lang="nl-NL" smtClean="0"/>
              <a:t>4</a:t>
            </a:fld>
            <a:endParaRPr lang="nl-NL" dirty="0"/>
          </a:p>
        </p:txBody>
      </p:sp>
      <p:sp>
        <p:nvSpPr>
          <p:cNvPr id="4" name="Tijdelijke aanduiding voor tekst 3"/>
          <p:cNvSpPr>
            <a:spLocks noGrp="1"/>
          </p:cNvSpPr>
          <p:nvPr>
            <p:ph type="body" sz="quarter" idx="14"/>
          </p:nvPr>
        </p:nvSpPr>
        <p:spPr/>
        <p:txBody>
          <a:bodyPr/>
          <a:lstStyle/>
          <a:p>
            <a:r>
              <a:rPr lang="nl-NL" dirty="0" smtClean="0"/>
              <a:t>KOOP heeft kennis over </a:t>
            </a:r>
            <a:endParaRPr lang="nl-NL" dirty="0"/>
          </a:p>
        </p:txBody>
      </p:sp>
      <p:sp>
        <p:nvSpPr>
          <p:cNvPr id="5" name="Tijdelijke aanduiding voor tekst 4"/>
          <p:cNvSpPr>
            <a:spLocks noGrp="1"/>
          </p:cNvSpPr>
          <p:nvPr>
            <p:ph type="body" sz="quarter" idx="15"/>
          </p:nvPr>
        </p:nvSpPr>
        <p:spPr/>
        <p:txBody>
          <a:bodyPr/>
          <a:lstStyle/>
          <a:p>
            <a:r>
              <a:rPr lang="nl-NL" sz="3600" dirty="0" smtClean="0"/>
              <a:t>Officiële publicatie</a:t>
            </a:r>
          </a:p>
          <a:p>
            <a:pPr marL="571500" indent="-571500">
              <a:buFont typeface="Arial" panose="020B0604020202020204" pitchFamily="34" charset="0"/>
              <a:buChar char="•"/>
            </a:pPr>
            <a:r>
              <a:rPr lang="nl-NL" sz="3600" dirty="0" smtClean="0"/>
              <a:t>van informatie</a:t>
            </a:r>
          </a:p>
          <a:p>
            <a:pPr marL="571500" indent="-571500">
              <a:buFont typeface="Arial" panose="020B0604020202020204" pitchFamily="34" charset="0"/>
              <a:buChar char="•"/>
            </a:pPr>
            <a:r>
              <a:rPr lang="nl-NL" sz="3600" dirty="0"/>
              <a:t>d</a:t>
            </a:r>
            <a:r>
              <a:rPr lang="nl-NL" sz="3600" dirty="0" smtClean="0"/>
              <a:t>oor overheidsorganisaties</a:t>
            </a:r>
          </a:p>
          <a:p>
            <a:pPr marL="571500" indent="-571500">
              <a:buFont typeface="Arial" panose="020B0604020202020204" pitchFamily="34" charset="0"/>
              <a:buChar char="•"/>
            </a:pPr>
            <a:r>
              <a:rPr lang="nl-NL" sz="3600" dirty="0"/>
              <a:t>o</a:t>
            </a:r>
            <a:r>
              <a:rPr lang="nl-NL" sz="3600" dirty="0" smtClean="0"/>
              <a:t>p grond van wet- en regelgeving</a:t>
            </a:r>
          </a:p>
          <a:p>
            <a:pPr marL="571500" indent="-571500">
              <a:buFont typeface="Arial" panose="020B0604020202020204" pitchFamily="34" charset="0"/>
              <a:buChar char="•"/>
            </a:pPr>
            <a:r>
              <a:rPr lang="nl-NL" sz="3600" dirty="0"/>
              <a:t>o</a:t>
            </a:r>
            <a:r>
              <a:rPr lang="nl-NL" sz="3600" dirty="0" smtClean="0"/>
              <a:t>m producten of diensten te leveren</a:t>
            </a:r>
          </a:p>
          <a:p>
            <a:pPr marL="571500" indent="-571500">
              <a:buFont typeface="Arial" panose="020B0604020202020204" pitchFamily="34" charset="0"/>
              <a:buChar char="•"/>
            </a:pPr>
            <a:r>
              <a:rPr lang="nl-NL" sz="3600" dirty="0" smtClean="0"/>
              <a:t>in het kader van beleidsthema’s</a:t>
            </a:r>
          </a:p>
          <a:p>
            <a:pPr marL="571500" indent="-571500">
              <a:buFont typeface="Arial" panose="020B0604020202020204" pitchFamily="34" charset="0"/>
              <a:buChar char="•"/>
            </a:pPr>
            <a:endParaRPr lang="nl-NL" sz="3600" dirty="0" smtClean="0"/>
          </a:p>
        </p:txBody>
      </p:sp>
      <p:sp>
        <p:nvSpPr>
          <p:cNvPr id="29" name="Rechthoek 28"/>
          <p:cNvSpPr/>
          <p:nvPr/>
        </p:nvSpPr>
        <p:spPr>
          <a:xfrm>
            <a:off x="1069583" y="5409185"/>
            <a:ext cx="2428875" cy="2572512"/>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ln w="0"/>
                <a:solidFill>
                  <a:schemeClr val="tx1"/>
                </a:solidFill>
                <a:effectLst>
                  <a:outerShdw blurRad="38100" dist="19050" dir="2700000" algn="tl" rotWithShape="0">
                    <a:schemeClr val="dk1">
                      <a:alpha val="40000"/>
                    </a:schemeClr>
                  </a:outerShdw>
                </a:effectLst>
              </a:rPr>
              <a:t>Informatie</a:t>
            </a:r>
            <a:endParaRPr lang="nl-NL" sz="2800" dirty="0">
              <a:ln w="0"/>
              <a:solidFill>
                <a:schemeClr val="tx1"/>
              </a:solidFill>
              <a:effectLst>
                <a:outerShdw blurRad="38100" dist="19050" dir="2700000" algn="tl" rotWithShape="0">
                  <a:schemeClr val="dk1">
                    <a:alpha val="40000"/>
                  </a:schemeClr>
                </a:outerShdw>
              </a:effectLst>
            </a:endParaRPr>
          </a:p>
        </p:txBody>
      </p:sp>
      <p:sp>
        <p:nvSpPr>
          <p:cNvPr id="30" name="Rechthoek 29"/>
          <p:cNvSpPr/>
          <p:nvPr/>
        </p:nvSpPr>
        <p:spPr>
          <a:xfrm>
            <a:off x="2429670" y="10081841"/>
            <a:ext cx="2428875" cy="2572512"/>
          </a:xfrm>
          <a:prstGeom prst="rect">
            <a:avLst/>
          </a:prstGeom>
          <a:solidFill>
            <a:srgbClr val="FFF0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ln w="0"/>
                <a:solidFill>
                  <a:schemeClr val="tx1"/>
                </a:solidFill>
                <a:effectLst>
                  <a:outerShdw blurRad="38100" dist="19050" dir="2700000" algn="tl" rotWithShape="0">
                    <a:schemeClr val="dk1">
                      <a:alpha val="40000"/>
                    </a:schemeClr>
                  </a:outerShdw>
                </a:effectLst>
              </a:rPr>
              <a:t>Wet- en regelgeving</a:t>
            </a:r>
            <a:endParaRPr lang="nl-NL" sz="2800" dirty="0"/>
          </a:p>
        </p:txBody>
      </p:sp>
      <p:sp>
        <p:nvSpPr>
          <p:cNvPr id="32" name="Rechthoek 31"/>
          <p:cNvSpPr/>
          <p:nvPr/>
        </p:nvSpPr>
        <p:spPr>
          <a:xfrm>
            <a:off x="7874549" y="10081841"/>
            <a:ext cx="2428875" cy="2572512"/>
          </a:xfrm>
          <a:prstGeom prst="rect">
            <a:avLst/>
          </a:prstGeom>
          <a:solidFill>
            <a:srgbClr val="FFF0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ln w="0"/>
                <a:solidFill>
                  <a:schemeClr val="tx1"/>
                </a:solidFill>
                <a:effectLst>
                  <a:outerShdw blurRad="38100" dist="19050" dir="2700000" algn="tl" rotWithShape="0">
                    <a:schemeClr val="dk1">
                      <a:alpha val="40000"/>
                    </a:schemeClr>
                  </a:outerShdw>
                </a:effectLst>
              </a:rPr>
              <a:t>Thema</a:t>
            </a:r>
            <a:endParaRPr lang="nl-NL" sz="2800" dirty="0"/>
          </a:p>
        </p:txBody>
      </p:sp>
      <p:sp>
        <p:nvSpPr>
          <p:cNvPr id="35" name="Tekstvak 34"/>
          <p:cNvSpPr txBox="1"/>
          <p:nvPr/>
        </p:nvSpPr>
        <p:spPr>
          <a:xfrm>
            <a:off x="9361005" y="9203619"/>
            <a:ext cx="2706624" cy="890016"/>
          </a:xfrm>
          <a:prstGeom prst="rect">
            <a:avLst/>
          </a:prstGeom>
          <a:noFill/>
        </p:spPr>
        <p:txBody>
          <a:bodyPr wrap="none" rtlCol="0">
            <a:noAutofit/>
          </a:bodyPr>
          <a:lstStyle/>
          <a:p>
            <a:pPr algn="l"/>
            <a:r>
              <a:rPr lang="nl-NL" sz="2400" dirty="0" smtClean="0"/>
              <a:t>betreft</a:t>
            </a:r>
          </a:p>
          <a:p>
            <a:pPr algn="l"/>
            <a:r>
              <a:rPr lang="nl-NL" sz="2400" dirty="0" smtClean="0"/>
              <a:t>beleidsthema</a:t>
            </a:r>
          </a:p>
        </p:txBody>
      </p:sp>
      <p:sp>
        <p:nvSpPr>
          <p:cNvPr id="37" name="Rechthoek 36"/>
          <p:cNvSpPr/>
          <p:nvPr/>
        </p:nvSpPr>
        <p:spPr>
          <a:xfrm>
            <a:off x="9234637" y="5409185"/>
            <a:ext cx="2428875" cy="2572512"/>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ln w="0"/>
                <a:solidFill>
                  <a:schemeClr val="tx1"/>
                </a:solidFill>
                <a:effectLst>
                  <a:outerShdw blurRad="38100" dist="19050" dir="2700000" algn="tl" rotWithShape="0">
                    <a:schemeClr val="dk1">
                      <a:alpha val="40000"/>
                    </a:schemeClr>
                  </a:outerShdw>
                </a:effectLst>
              </a:rPr>
              <a:t>Product/ dienst</a:t>
            </a:r>
          </a:p>
        </p:txBody>
      </p:sp>
      <p:sp>
        <p:nvSpPr>
          <p:cNvPr id="42" name="Tekstvak 41"/>
          <p:cNvSpPr txBox="1"/>
          <p:nvPr/>
        </p:nvSpPr>
        <p:spPr>
          <a:xfrm>
            <a:off x="1921415" y="9153321"/>
            <a:ext cx="1722693" cy="916726"/>
          </a:xfrm>
          <a:prstGeom prst="rect">
            <a:avLst/>
          </a:prstGeom>
          <a:noFill/>
        </p:spPr>
        <p:txBody>
          <a:bodyPr wrap="none" rtlCol="0">
            <a:noAutofit/>
          </a:bodyPr>
          <a:lstStyle/>
          <a:p>
            <a:pPr algn="l"/>
            <a:r>
              <a:rPr lang="nl-NL" sz="2400" dirty="0"/>
              <a:t>h</a:t>
            </a:r>
            <a:r>
              <a:rPr lang="nl-NL" sz="2400" dirty="0" smtClean="0"/>
              <a:t>eeft</a:t>
            </a:r>
          </a:p>
          <a:p>
            <a:pPr algn="l"/>
            <a:r>
              <a:rPr lang="nl-NL" sz="2400" dirty="0" smtClean="0"/>
              <a:t>grondslag</a:t>
            </a:r>
          </a:p>
        </p:txBody>
      </p:sp>
      <p:sp>
        <p:nvSpPr>
          <p:cNvPr id="43" name="Rechthoek 42"/>
          <p:cNvSpPr/>
          <p:nvPr/>
        </p:nvSpPr>
        <p:spPr>
          <a:xfrm>
            <a:off x="5149846" y="2081082"/>
            <a:ext cx="2428875" cy="2572512"/>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err="1" smtClean="0">
                <a:ln w="0"/>
                <a:solidFill>
                  <a:schemeClr val="tx1"/>
                </a:solidFill>
                <a:effectLst>
                  <a:outerShdw blurRad="38100" dist="19050" dir="2700000" algn="tl" rotWithShape="0">
                    <a:schemeClr val="dk1">
                      <a:alpha val="40000"/>
                    </a:schemeClr>
                  </a:outerShdw>
                </a:effectLst>
              </a:rPr>
              <a:t>Overheids-organisatie</a:t>
            </a:r>
            <a:endParaRPr lang="nl-NL" sz="2800" dirty="0">
              <a:ln w="0"/>
              <a:solidFill>
                <a:schemeClr val="tx1"/>
              </a:solidFill>
              <a:effectLst>
                <a:outerShdw blurRad="38100" dist="19050" dir="2700000" algn="tl" rotWithShape="0">
                  <a:schemeClr val="dk1">
                    <a:alpha val="40000"/>
                  </a:schemeClr>
                </a:outerShdw>
              </a:effectLst>
            </a:endParaRPr>
          </a:p>
        </p:txBody>
      </p:sp>
      <p:sp>
        <p:nvSpPr>
          <p:cNvPr id="44" name="Tekstvak 43"/>
          <p:cNvSpPr txBox="1"/>
          <p:nvPr/>
        </p:nvSpPr>
        <p:spPr>
          <a:xfrm>
            <a:off x="2985112" y="4452465"/>
            <a:ext cx="1356265" cy="614251"/>
          </a:xfrm>
          <a:prstGeom prst="rect">
            <a:avLst/>
          </a:prstGeom>
          <a:noFill/>
        </p:spPr>
        <p:txBody>
          <a:bodyPr wrap="none" rtlCol="0">
            <a:noAutofit/>
          </a:bodyPr>
          <a:lstStyle/>
          <a:p>
            <a:pPr algn="l"/>
            <a:r>
              <a:rPr lang="nl-NL" sz="2400" dirty="0" smtClean="0"/>
              <a:t>publiceert</a:t>
            </a:r>
          </a:p>
        </p:txBody>
      </p:sp>
      <p:cxnSp>
        <p:nvCxnSpPr>
          <p:cNvPr id="45" name="Rechte verbindingslijn met pijl 44"/>
          <p:cNvCxnSpPr>
            <a:stCxn id="43" idx="2"/>
            <a:endCxn id="29" idx="0"/>
          </p:cNvCxnSpPr>
          <p:nvPr/>
        </p:nvCxnSpPr>
        <p:spPr>
          <a:xfrm flipH="1">
            <a:off x="2284021" y="4653594"/>
            <a:ext cx="4080263" cy="755591"/>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46" name="Gebogen verbindingslijn 10"/>
          <p:cNvCxnSpPr>
            <a:stCxn id="43" idx="2"/>
            <a:endCxn id="30" idx="0"/>
          </p:cNvCxnSpPr>
          <p:nvPr/>
        </p:nvCxnSpPr>
        <p:spPr>
          <a:xfrm flipH="1">
            <a:off x="3644108" y="4653594"/>
            <a:ext cx="2720176" cy="5428247"/>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47" name="Gebogen verbindingslijn 17"/>
          <p:cNvCxnSpPr>
            <a:stCxn id="43" idx="2"/>
            <a:endCxn id="32" idx="0"/>
          </p:cNvCxnSpPr>
          <p:nvPr/>
        </p:nvCxnSpPr>
        <p:spPr>
          <a:xfrm>
            <a:off x="6364284" y="4653594"/>
            <a:ext cx="2724703" cy="5428247"/>
          </a:xfrm>
          <a:prstGeom prst="straightConnector1">
            <a:avLst/>
          </a:prstGeom>
          <a:ln w="34925">
            <a:bevel/>
            <a:tailEnd type="triangle" w="lg" len="lg"/>
          </a:ln>
        </p:spPr>
        <p:style>
          <a:lnRef idx="1">
            <a:schemeClr val="accent1"/>
          </a:lnRef>
          <a:fillRef idx="0">
            <a:schemeClr val="accent1"/>
          </a:fillRef>
          <a:effectRef idx="0">
            <a:schemeClr val="accent1"/>
          </a:effectRef>
          <a:fontRef idx="minor">
            <a:schemeClr val="tx1"/>
          </a:fontRef>
        </p:style>
      </p:cxnSp>
      <p:cxnSp>
        <p:nvCxnSpPr>
          <p:cNvPr id="48" name="Gebogen verbindingslijn 35"/>
          <p:cNvCxnSpPr>
            <a:stCxn id="43" idx="2"/>
            <a:endCxn id="37" idx="0"/>
          </p:cNvCxnSpPr>
          <p:nvPr/>
        </p:nvCxnSpPr>
        <p:spPr>
          <a:xfrm>
            <a:off x="6364284" y="4653594"/>
            <a:ext cx="4084791" cy="755591"/>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sp>
        <p:nvSpPr>
          <p:cNvPr id="49" name="Tekstvak 48"/>
          <p:cNvSpPr txBox="1"/>
          <p:nvPr/>
        </p:nvSpPr>
        <p:spPr>
          <a:xfrm>
            <a:off x="8335765" y="4499602"/>
            <a:ext cx="1356265" cy="614251"/>
          </a:xfrm>
          <a:prstGeom prst="rect">
            <a:avLst/>
          </a:prstGeom>
          <a:noFill/>
        </p:spPr>
        <p:txBody>
          <a:bodyPr wrap="none" rtlCol="0">
            <a:noAutofit/>
          </a:bodyPr>
          <a:lstStyle/>
          <a:p>
            <a:pPr algn="l"/>
            <a:r>
              <a:rPr lang="nl-NL" sz="2400" dirty="0" smtClean="0"/>
              <a:t>levert</a:t>
            </a:r>
          </a:p>
        </p:txBody>
      </p:sp>
    </p:spTree>
    <p:extLst>
      <p:ext uri="{BB962C8B-B14F-4D97-AF65-F5344CB8AC3E}">
        <p14:creationId xmlns:p14="http://schemas.microsoft.com/office/powerpoint/2010/main" val="2654916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8A012CB-14D3-4B29-B9BE-EBD198EAE235}" type="slidenum">
              <a:rPr lang="nl-NL" smtClean="0"/>
              <a:t>5</a:t>
            </a:fld>
            <a:endParaRPr lang="nl-NL" dirty="0"/>
          </a:p>
        </p:txBody>
      </p:sp>
      <p:sp>
        <p:nvSpPr>
          <p:cNvPr id="4" name="Tijdelijke aanduiding voor tekst 3"/>
          <p:cNvSpPr>
            <a:spLocks noGrp="1"/>
          </p:cNvSpPr>
          <p:nvPr>
            <p:ph type="body" sz="quarter" idx="14"/>
          </p:nvPr>
        </p:nvSpPr>
        <p:spPr/>
        <p:txBody>
          <a:bodyPr/>
          <a:lstStyle/>
          <a:p>
            <a:r>
              <a:rPr lang="nl-NL" dirty="0" smtClean="0"/>
              <a:t>Publicatie-domein</a:t>
            </a:r>
            <a:endParaRPr lang="nl-NL" dirty="0"/>
          </a:p>
        </p:txBody>
      </p:sp>
      <p:sp>
        <p:nvSpPr>
          <p:cNvPr id="5" name="Tijdelijke aanduiding voor tekst 4"/>
          <p:cNvSpPr>
            <a:spLocks noGrp="1"/>
          </p:cNvSpPr>
          <p:nvPr>
            <p:ph type="body" sz="quarter" idx="15"/>
          </p:nvPr>
        </p:nvSpPr>
        <p:spPr/>
        <p:txBody>
          <a:bodyPr/>
          <a:lstStyle/>
          <a:p>
            <a:r>
              <a:rPr lang="nl-NL" sz="3600" dirty="0" smtClean="0"/>
              <a:t>Organisaties, Informatie en Producten en diensten vertonen samenhang op Wet- en regelgeving en Thema’s of andere classificaties.</a:t>
            </a:r>
          </a:p>
          <a:p>
            <a:r>
              <a:rPr lang="nl-NL" sz="3600" dirty="0" smtClean="0"/>
              <a:t>Deze kennis kan gebruikt worden voor</a:t>
            </a:r>
          </a:p>
          <a:p>
            <a:pPr marL="571500" indent="-571500">
              <a:buFont typeface="Arial" panose="020B0604020202020204" pitchFamily="34" charset="0"/>
              <a:buChar char="•"/>
            </a:pPr>
            <a:r>
              <a:rPr lang="nl-NL" sz="3600" dirty="0"/>
              <a:t>i</a:t>
            </a:r>
            <a:r>
              <a:rPr lang="nl-NL" sz="3600" dirty="0" smtClean="0"/>
              <a:t>nteroperabiliteit</a:t>
            </a:r>
          </a:p>
          <a:p>
            <a:pPr marL="571500" indent="-571500">
              <a:buFont typeface="Arial" panose="020B0604020202020204" pitchFamily="34" charset="0"/>
              <a:buChar char="•"/>
            </a:pPr>
            <a:r>
              <a:rPr lang="nl-NL" sz="3600" dirty="0"/>
              <a:t>k</a:t>
            </a:r>
            <a:r>
              <a:rPr lang="nl-NL" sz="3600" dirty="0" smtClean="0"/>
              <a:t>waliteitsverbetering</a:t>
            </a:r>
          </a:p>
          <a:p>
            <a:pPr marL="571500" indent="-571500">
              <a:buFont typeface="Arial" panose="020B0604020202020204" pitchFamily="34" charset="0"/>
              <a:buChar char="•"/>
            </a:pPr>
            <a:r>
              <a:rPr lang="nl-NL" sz="3600" dirty="0"/>
              <a:t>i</a:t>
            </a:r>
            <a:r>
              <a:rPr lang="nl-NL" sz="3600" dirty="0" smtClean="0"/>
              <a:t>nvoerhulp</a:t>
            </a:r>
          </a:p>
          <a:p>
            <a:pPr marL="571500" indent="-571500">
              <a:buFont typeface="Arial" panose="020B0604020202020204" pitchFamily="34" charset="0"/>
              <a:buChar char="•"/>
            </a:pPr>
            <a:r>
              <a:rPr lang="nl-NL" sz="3600" dirty="0"/>
              <a:t>z</a:t>
            </a:r>
            <a:r>
              <a:rPr lang="nl-NL" sz="3600" dirty="0" smtClean="0"/>
              <a:t>oekhulp</a:t>
            </a:r>
          </a:p>
          <a:p>
            <a:pPr marL="571500" indent="-571500">
              <a:buFont typeface="Arial" panose="020B0604020202020204" pitchFamily="34" charset="0"/>
              <a:buChar char="•"/>
            </a:pPr>
            <a:r>
              <a:rPr lang="nl-NL" sz="3600" dirty="0"/>
              <a:t>i</a:t>
            </a:r>
            <a:r>
              <a:rPr lang="nl-NL" sz="3600" dirty="0" smtClean="0"/>
              <a:t>nformatievoorziening</a:t>
            </a:r>
          </a:p>
          <a:p>
            <a:r>
              <a:rPr lang="nl-NL" sz="3600" dirty="0" smtClean="0"/>
              <a:t>in de context van officiële publicatie van overheidsinformatie</a:t>
            </a:r>
          </a:p>
        </p:txBody>
      </p:sp>
      <p:sp>
        <p:nvSpPr>
          <p:cNvPr id="29" name="Rechthoek 28"/>
          <p:cNvSpPr/>
          <p:nvPr/>
        </p:nvSpPr>
        <p:spPr>
          <a:xfrm>
            <a:off x="1069583" y="5409185"/>
            <a:ext cx="2428875" cy="2572512"/>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ln w="0"/>
                <a:solidFill>
                  <a:schemeClr val="tx1"/>
                </a:solidFill>
                <a:effectLst>
                  <a:outerShdw blurRad="38100" dist="19050" dir="2700000" algn="tl" rotWithShape="0">
                    <a:schemeClr val="dk1">
                      <a:alpha val="40000"/>
                    </a:schemeClr>
                  </a:outerShdw>
                </a:effectLst>
              </a:rPr>
              <a:t>Informatie</a:t>
            </a:r>
            <a:endParaRPr lang="nl-NL" sz="2800" dirty="0">
              <a:ln w="0"/>
              <a:solidFill>
                <a:schemeClr val="tx1"/>
              </a:solidFill>
              <a:effectLst>
                <a:outerShdw blurRad="38100" dist="19050" dir="2700000" algn="tl" rotWithShape="0">
                  <a:schemeClr val="dk1">
                    <a:alpha val="40000"/>
                  </a:schemeClr>
                </a:outerShdw>
              </a:effectLst>
            </a:endParaRPr>
          </a:p>
        </p:txBody>
      </p:sp>
      <p:sp>
        <p:nvSpPr>
          <p:cNvPr id="30" name="Rechthoek 29"/>
          <p:cNvSpPr/>
          <p:nvPr/>
        </p:nvSpPr>
        <p:spPr>
          <a:xfrm>
            <a:off x="2429670" y="10081841"/>
            <a:ext cx="2428875" cy="2572512"/>
          </a:xfrm>
          <a:prstGeom prst="rect">
            <a:avLst/>
          </a:prstGeom>
          <a:solidFill>
            <a:srgbClr val="FFF0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ln w="0"/>
                <a:solidFill>
                  <a:schemeClr val="tx1"/>
                </a:solidFill>
                <a:effectLst>
                  <a:outerShdw blurRad="38100" dist="19050" dir="2700000" algn="tl" rotWithShape="0">
                    <a:schemeClr val="dk1">
                      <a:alpha val="40000"/>
                    </a:schemeClr>
                  </a:outerShdw>
                </a:effectLst>
              </a:rPr>
              <a:t>Wet- en regelgeving</a:t>
            </a:r>
            <a:endParaRPr lang="nl-NL" sz="2800" dirty="0"/>
          </a:p>
        </p:txBody>
      </p:sp>
      <p:sp>
        <p:nvSpPr>
          <p:cNvPr id="32" name="Rechthoek 31"/>
          <p:cNvSpPr/>
          <p:nvPr/>
        </p:nvSpPr>
        <p:spPr>
          <a:xfrm>
            <a:off x="7874549" y="10081841"/>
            <a:ext cx="2428875" cy="2572512"/>
          </a:xfrm>
          <a:prstGeom prst="rect">
            <a:avLst/>
          </a:prstGeom>
          <a:solidFill>
            <a:srgbClr val="FFF0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ln w="0"/>
                <a:solidFill>
                  <a:schemeClr val="tx1"/>
                </a:solidFill>
                <a:effectLst>
                  <a:outerShdw blurRad="38100" dist="19050" dir="2700000" algn="tl" rotWithShape="0">
                    <a:schemeClr val="dk1">
                      <a:alpha val="40000"/>
                    </a:schemeClr>
                  </a:outerShdw>
                </a:effectLst>
              </a:rPr>
              <a:t>Thema</a:t>
            </a:r>
            <a:endParaRPr lang="nl-NL" sz="2800" dirty="0"/>
          </a:p>
        </p:txBody>
      </p:sp>
      <p:cxnSp>
        <p:nvCxnSpPr>
          <p:cNvPr id="33" name="Rechte verbindingslijn met pijl 32"/>
          <p:cNvCxnSpPr>
            <a:stCxn id="29" idx="2"/>
            <a:endCxn id="30" idx="0"/>
          </p:cNvCxnSpPr>
          <p:nvPr/>
        </p:nvCxnSpPr>
        <p:spPr>
          <a:xfrm>
            <a:off x="2284021" y="7981697"/>
            <a:ext cx="1360087" cy="2100144"/>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a:stCxn id="29" idx="2"/>
            <a:endCxn id="32" idx="0"/>
          </p:cNvCxnSpPr>
          <p:nvPr/>
        </p:nvCxnSpPr>
        <p:spPr>
          <a:xfrm>
            <a:off x="2284021" y="7981697"/>
            <a:ext cx="6804966" cy="2100144"/>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sp>
        <p:nvSpPr>
          <p:cNvPr id="35" name="Tekstvak 34"/>
          <p:cNvSpPr txBox="1"/>
          <p:nvPr/>
        </p:nvSpPr>
        <p:spPr>
          <a:xfrm>
            <a:off x="9361005" y="9203619"/>
            <a:ext cx="2706624" cy="890016"/>
          </a:xfrm>
          <a:prstGeom prst="rect">
            <a:avLst/>
          </a:prstGeom>
          <a:noFill/>
        </p:spPr>
        <p:txBody>
          <a:bodyPr wrap="none" rtlCol="0">
            <a:noAutofit/>
          </a:bodyPr>
          <a:lstStyle/>
          <a:p>
            <a:pPr algn="l"/>
            <a:r>
              <a:rPr lang="nl-NL" sz="2400" dirty="0" smtClean="0"/>
              <a:t>betreft</a:t>
            </a:r>
          </a:p>
          <a:p>
            <a:pPr algn="l"/>
            <a:r>
              <a:rPr lang="nl-NL" sz="2400" dirty="0" smtClean="0"/>
              <a:t>beleidsthema</a:t>
            </a:r>
          </a:p>
        </p:txBody>
      </p:sp>
      <p:sp>
        <p:nvSpPr>
          <p:cNvPr id="37" name="Rechthoek 36"/>
          <p:cNvSpPr/>
          <p:nvPr/>
        </p:nvSpPr>
        <p:spPr>
          <a:xfrm>
            <a:off x="9234637" y="5409185"/>
            <a:ext cx="2428875" cy="2572512"/>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ln w="0"/>
                <a:solidFill>
                  <a:schemeClr val="tx1"/>
                </a:solidFill>
                <a:effectLst>
                  <a:outerShdw blurRad="38100" dist="19050" dir="2700000" algn="tl" rotWithShape="0">
                    <a:schemeClr val="dk1">
                      <a:alpha val="40000"/>
                    </a:schemeClr>
                  </a:outerShdw>
                </a:effectLst>
              </a:rPr>
              <a:t>Product/ dienst</a:t>
            </a:r>
          </a:p>
        </p:txBody>
      </p:sp>
      <p:cxnSp>
        <p:nvCxnSpPr>
          <p:cNvPr id="38" name="Rechte verbindingslijn met pijl 37"/>
          <p:cNvCxnSpPr>
            <a:stCxn id="29" idx="3"/>
            <a:endCxn id="37" idx="1"/>
          </p:cNvCxnSpPr>
          <p:nvPr/>
        </p:nvCxnSpPr>
        <p:spPr>
          <a:xfrm>
            <a:off x="3498458" y="6695441"/>
            <a:ext cx="5736179" cy="0"/>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3518786" y="6139487"/>
            <a:ext cx="2706624" cy="614251"/>
          </a:xfrm>
          <a:prstGeom prst="rect">
            <a:avLst/>
          </a:prstGeom>
          <a:noFill/>
        </p:spPr>
        <p:txBody>
          <a:bodyPr wrap="none" rtlCol="0">
            <a:noAutofit/>
          </a:bodyPr>
          <a:lstStyle/>
          <a:p>
            <a:pPr algn="l"/>
            <a:r>
              <a:rPr lang="nl-NL" sz="2400" dirty="0" smtClean="0"/>
              <a:t>implementeert</a:t>
            </a:r>
          </a:p>
        </p:txBody>
      </p:sp>
      <p:cxnSp>
        <p:nvCxnSpPr>
          <p:cNvPr id="40" name="Rechte verbindingslijn met pijl 39"/>
          <p:cNvCxnSpPr>
            <a:stCxn id="37" idx="2"/>
            <a:endCxn id="32" idx="0"/>
          </p:cNvCxnSpPr>
          <p:nvPr/>
        </p:nvCxnSpPr>
        <p:spPr>
          <a:xfrm flipH="1">
            <a:off x="9088987" y="7981697"/>
            <a:ext cx="1360088" cy="2100144"/>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p:cNvCxnSpPr>
            <a:stCxn id="37" idx="2"/>
            <a:endCxn id="30" idx="0"/>
          </p:cNvCxnSpPr>
          <p:nvPr/>
        </p:nvCxnSpPr>
        <p:spPr>
          <a:xfrm flipH="1">
            <a:off x="3644108" y="7981697"/>
            <a:ext cx="6804967" cy="2100144"/>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sp>
        <p:nvSpPr>
          <p:cNvPr id="42" name="Tekstvak 41"/>
          <p:cNvSpPr txBox="1"/>
          <p:nvPr/>
        </p:nvSpPr>
        <p:spPr>
          <a:xfrm>
            <a:off x="1921415" y="9153321"/>
            <a:ext cx="1722693" cy="916726"/>
          </a:xfrm>
          <a:prstGeom prst="rect">
            <a:avLst/>
          </a:prstGeom>
          <a:noFill/>
        </p:spPr>
        <p:txBody>
          <a:bodyPr wrap="none" rtlCol="0">
            <a:noAutofit/>
          </a:bodyPr>
          <a:lstStyle/>
          <a:p>
            <a:pPr algn="l"/>
            <a:r>
              <a:rPr lang="nl-NL" sz="2400" dirty="0"/>
              <a:t>h</a:t>
            </a:r>
            <a:r>
              <a:rPr lang="nl-NL" sz="2400" dirty="0" smtClean="0"/>
              <a:t>eeft</a:t>
            </a:r>
          </a:p>
          <a:p>
            <a:pPr algn="l"/>
            <a:r>
              <a:rPr lang="nl-NL" sz="2400" dirty="0" smtClean="0"/>
              <a:t>grondslag</a:t>
            </a:r>
          </a:p>
        </p:txBody>
      </p:sp>
      <p:sp>
        <p:nvSpPr>
          <p:cNvPr id="43" name="Rechthoek 42"/>
          <p:cNvSpPr/>
          <p:nvPr/>
        </p:nvSpPr>
        <p:spPr>
          <a:xfrm>
            <a:off x="5149846" y="2081082"/>
            <a:ext cx="2428875" cy="2572512"/>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err="1" smtClean="0">
                <a:ln w="0"/>
                <a:solidFill>
                  <a:schemeClr val="tx1"/>
                </a:solidFill>
                <a:effectLst>
                  <a:outerShdw blurRad="38100" dist="19050" dir="2700000" algn="tl" rotWithShape="0">
                    <a:schemeClr val="dk1">
                      <a:alpha val="40000"/>
                    </a:schemeClr>
                  </a:outerShdw>
                </a:effectLst>
              </a:rPr>
              <a:t>Overheids-organisatie</a:t>
            </a:r>
            <a:endParaRPr lang="nl-NL" sz="2800" dirty="0">
              <a:ln w="0"/>
              <a:solidFill>
                <a:schemeClr val="tx1"/>
              </a:solidFill>
              <a:effectLst>
                <a:outerShdw blurRad="38100" dist="19050" dir="2700000" algn="tl" rotWithShape="0">
                  <a:schemeClr val="dk1">
                    <a:alpha val="40000"/>
                  </a:schemeClr>
                </a:outerShdw>
              </a:effectLst>
            </a:endParaRPr>
          </a:p>
        </p:txBody>
      </p:sp>
      <p:sp>
        <p:nvSpPr>
          <p:cNvPr id="44" name="Tekstvak 43"/>
          <p:cNvSpPr txBox="1"/>
          <p:nvPr/>
        </p:nvSpPr>
        <p:spPr>
          <a:xfrm>
            <a:off x="2985112" y="4452465"/>
            <a:ext cx="1356265" cy="614251"/>
          </a:xfrm>
          <a:prstGeom prst="rect">
            <a:avLst/>
          </a:prstGeom>
          <a:noFill/>
        </p:spPr>
        <p:txBody>
          <a:bodyPr wrap="none" rtlCol="0">
            <a:noAutofit/>
          </a:bodyPr>
          <a:lstStyle/>
          <a:p>
            <a:pPr algn="l"/>
            <a:r>
              <a:rPr lang="nl-NL" sz="2400" dirty="0" smtClean="0"/>
              <a:t>publiceert</a:t>
            </a:r>
          </a:p>
        </p:txBody>
      </p:sp>
      <p:cxnSp>
        <p:nvCxnSpPr>
          <p:cNvPr id="45" name="Rechte verbindingslijn met pijl 44"/>
          <p:cNvCxnSpPr>
            <a:stCxn id="43" idx="2"/>
            <a:endCxn id="29" idx="0"/>
          </p:cNvCxnSpPr>
          <p:nvPr/>
        </p:nvCxnSpPr>
        <p:spPr>
          <a:xfrm flipH="1">
            <a:off x="2284021" y="4653594"/>
            <a:ext cx="4080263" cy="755591"/>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46" name="Gebogen verbindingslijn 10"/>
          <p:cNvCxnSpPr>
            <a:stCxn id="43" idx="2"/>
            <a:endCxn id="30" idx="0"/>
          </p:cNvCxnSpPr>
          <p:nvPr/>
        </p:nvCxnSpPr>
        <p:spPr>
          <a:xfrm flipH="1">
            <a:off x="3644108" y="4653594"/>
            <a:ext cx="2720176" cy="5428247"/>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47" name="Gebogen verbindingslijn 17"/>
          <p:cNvCxnSpPr>
            <a:stCxn id="43" idx="2"/>
            <a:endCxn id="32" idx="0"/>
          </p:cNvCxnSpPr>
          <p:nvPr/>
        </p:nvCxnSpPr>
        <p:spPr>
          <a:xfrm>
            <a:off x="6364284" y="4653594"/>
            <a:ext cx="2724703" cy="5428247"/>
          </a:xfrm>
          <a:prstGeom prst="straightConnector1">
            <a:avLst/>
          </a:prstGeom>
          <a:ln w="34925">
            <a:bevel/>
            <a:tailEnd type="triangle" w="lg" len="lg"/>
          </a:ln>
        </p:spPr>
        <p:style>
          <a:lnRef idx="1">
            <a:schemeClr val="accent1"/>
          </a:lnRef>
          <a:fillRef idx="0">
            <a:schemeClr val="accent1"/>
          </a:fillRef>
          <a:effectRef idx="0">
            <a:schemeClr val="accent1"/>
          </a:effectRef>
          <a:fontRef idx="minor">
            <a:schemeClr val="tx1"/>
          </a:fontRef>
        </p:style>
      </p:cxnSp>
      <p:cxnSp>
        <p:nvCxnSpPr>
          <p:cNvPr id="48" name="Gebogen verbindingslijn 35"/>
          <p:cNvCxnSpPr>
            <a:stCxn id="43" idx="2"/>
            <a:endCxn id="37" idx="0"/>
          </p:cNvCxnSpPr>
          <p:nvPr/>
        </p:nvCxnSpPr>
        <p:spPr>
          <a:xfrm>
            <a:off x="6364284" y="4653594"/>
            <a:ext cx="4084791" cy="755591"/>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sp>
        <p:nvSpPr>
          <p:cNvPr id="49" name="Tekstvak 48"/>
          <p:cNvSpPr txBox="1"/>
          <p:nvPr/>
        </p:nvSpPr>
        <p:spPr>
          <a:xfrm>
            <a:off x="8335765" y="4499602"/>
            <a:ext cx="1356265" cy="614251"/>
          </a:xfrm>
          <a:prstGeom prst="rect">
            <a:avLst/>
          </a:prstGeom>
          <a:noFill/>
        </p:spPr>
        <p:txBody>
          <a:bodyPr wrap="none" rtlCol="0">
            <a:noAutofit/>
          </a:bodyPr>
          <a:lstStyle/>
          <a:p>
            <a:pPr algn="l"/>
            <a:r>
              <a:rPr lang="nl-NL" sz="2400" dirty="0" smtClean="0"/>
              <a:t>levert</a:t>
            </a:r>
          </a:p>
        </p:txBody>
      </p:sp>
    </p:spTree>
    <p:extLst>
      <p:ext uri="{BB962C8B-B14F-4D97-AF65-F5344CB8AC3E}">
        <p14:creationId xmlns:p14="http://schemas.microsoft.com/office/powerpoint/2010/main" val="168562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2191" t="-2628" r="-14809" b="756"/>
          <a:stretch/>
        </p:blipFill>
        <p:spPr/>
      </p:pic>
      <p:sp>
        <p:nvSpPr>
          <p:cNvPr id="4" name="Tekstvak 3"/>
          <p:cNvSpPr txBox="1"/>
          <p:nvPr/>
        </p:nvSpPr>
        <p:spPr>
          <a:xfrm>
            <a:off x="2377440" y="994435"/>
            <a:ext cx="8357616" cy="932688"/>
          </a:xfrm>
          <a:prstGeom prst="rect">
            <a:avLst/>
          </a:prstGeom>
          <a:noFill/>
        </p:spPr>
        <p:txBody>
          <a:bodyPr wrap="none" rtlCol="0">
            <a:noAutofit/>
          </a:bodyPr>
          <a:lstStyle/>
          <a:p>
            <a:pPr algn="l"/>
            <a:r>
              <a:rPr lang="nl-NL" sz="4000" b="1" dirty="0" smtClean="0">
                <a:solidFill>
                  <a:schemeClr val="tx2"/>
                </a:solidFill>
              </a:rPr>
              <a:t>De TOOI-ontologie (</a:t>
            </a:r>
            <a:r>
              <a:rPr lang="nl-NL" sz="4000" b="1" dirty="0" err="1" smtClean="0">
                <a:solidFill>
                  <a:schemeClr val="tx2"/>
                </a:solidFill>
              </a:rPr>
              <a:t>tooiont</a:t>
            </a:r>
            <a:r>
              <a:rPr lang="nl-NL" sz="4000" b="1" dirty="0" smtClean="0">
                <a:solidFill>
                  <a:schemeClr val="tx2"/>
                </a:solidFill>
              </a:rPr>
              <a:t>)</a:t>
            </a:r>
          </a:p>
        </p:txBody>
      </p:sp>
    </p:spTree>
    <p:extLst>
      <p:ext uri="{BB962C8B-B14F-4D97-AF65-F5344CB8AC3E}">
        <p14:creationId xmlns:p14="http://schemas.microsoft.com/office/powerpoint/2010/main" val="3287947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330440" y="276607"/>
            <a:ext cx="8357616" cy="932688"/>
          </a:xfrm>
          <a:prstGeom prst="rect">
            <a:avLst/>
          </a:prstGeom>
          <a:noFill/>
        </p:spPr>
        <p:txBody>
          <a:bodyPr wrap="none" rtlCol="0">
            <a:noAutofit/>
          </a:bodyPr>
          <a:lstStyle/>
          <a:p>
            <a:pPr algn="l"/>
            <a:r>
              <a:rPr lang="nl-NL" sz="4000" b="1" dirty="0" smtClean="0">
                <a:solidFill>
                  <a:schemeClr val="tx2"/>
                </a:solidFill>
              </a:rPr>
              <a:t>standaarden.overheid.nl/tooi</a:t>
            </a:r>
          </a:p>
        </p:txBody>
      </p:sp>
      <p:sp>
        <p:nvSpPr>
          <p:cNvPr id="2" name="Gebogen PIJL-OMHOOG 1"/>
          <p:cNvSpPr/>
          <p:nvPr/>
        </p:nvSpPr>
        <p:spPr>
          <a:xfrm rot="10800000">
            <a:off x="5657850" y="599694"/>
            <a:ext cx="1200150" cy="609600"/>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2"/>
          <a:stretch>
            <a:fillRect/>
          </a:stretch>
        </p:blipFill>
        <p:spPr>
          <a:xfrm>
            <a:off x="-1067341" y="0"/>
            <a:ext cx="26521855" cy="13715999"/>
          </a:xfrm>
          <a:prstGeom prst="rect">
            <a:avLst/>
          </a:prstGeom>
        </p:spPr>
      </p:pic>
    </p:spTree>
    <p:extLst>
      <p:ext uri="{BB962C8B-B14F-4D97-AF65-F5344CB8AC3E}">
        <p14:creationId xmlns:p14="http://schemas.microsoft.com/office/powerpoint/2010/main" val="3124866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58A012CB-14D3-4B29-B9BE-EBD198EAE235}" type="slidenum">
              <a:rPr lang="nl-NL" smtClean="0"/>
              <a:t>8</a:t>
            </a:fld>
            <a:endParaRPr lang="nl-NL" dirty="0"/>
          </a:p>
        </p:txBody>
      </p:sp>
      <p:pic>
        <p:nvPicPr>
          <p:cNvPr id="10" name="Tijdelijke aanduiding voor afbeelding 9"/>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36" t="-50847" r="-995" b="-41309"/>
          <a:stretch/>
        </p:blipFill>
        <p:spPr/>
      </p:pic>
      <p:sp>
        <p:nvSpPr>
          <p:cNvPr id="8" name="Tijdelijke aanduiding voor tekst 7"/>
          <p:cNvSpPr>
            <a:spLocks noGrp="1"/>
          </p:cNvSpPr>
          <p:nvPr>
            <p:ph type="body" sz="quarter" idx="14"/>
          </p:nvPr>
        </p:nvSpPr>
        <p:spPr/>
        <p:txBody>
          <a:bodyPr/>
          <a:lstStyle/>
          <a:p>
            <a:r>
              <a:rPr lang="nl-NL" dirty="0" smtClean="0"/>
              <a:t>TOOI-modules</a:t>
            </a:r>
            <a:endParaRPr lang="nl-NL" dirty="0"/>
          </a:p>
        </p:txBody>
      </p:sp>
      <p:sp>
        <p:nvSpPr>
          <p:cNvPr id="9" name="Tijdelijke aanduiding voor tekst 8"/>
          <p:cNvSpPr>
            <a:spLocks noGrp="1"/>
          </p:cNvSpPr>
          <p:nvPr>
            <p:ph type="body" sz="quarter" idx="15"/>
          </p:nvPr>
        </p:nvSpPr>
        <p:spPr/>
        <p:txBody>
          <a:bodyPr/>
          <a:lstStyle/>
          <a:p>
            <a:r>
              <a:rPr lang="nl-NL" dirty="0"/>
              <a:t>TOOI is modulair opgezet. Er zijn vier soorten modules:</a:t>
            </a:r>
          </a:p>
          <a:p>
            <a:pPr marL="342900" lvl="1" indent="-342900">
              <a:buFont typeface="Arial" panose="020B0604020202020204" pitchFamily="34" charset="0"/>
              <a:buChar char="•"/>
            </a:pPr>
            <a:r>
              <a:rPr lang="nl-NL" dirty="0" smtClean="0"/>
              <a:t>Ontologieën</a:t>
            </a:r>
            <a:br>
              <a:rPr lang="nl-NL" dirty="0" smtClean="0"/>
            </a:br>
            <a:r>
              <a:rPr lang="nl-NL" sz="2400" b="0" dirty="0" smtClean="0">
                <a:solidFill>
                  <a:schemeClr val="tx1"/>
                </a:solidFill>
              </a:rPr>
              <a:t>het </a:t>
            </a:r>
            <a:r>
              <a:rPr lang="nl-NL" sz="2400" b="0" dirty="0">
                <a:solidFill>
                  <a:schemeClr val="tx1"/>
                </a:solidFill>
              </a:rPr>
              <a:t>semantisch model van het </a:t>
            </a:r>
            <a:r>
              <a:rPr lang="nl-NL" sz="2400" b="0" dirty="0" smtClean="0">
                <a:solidFill>
                  <a:schemeClr val="tx1"/>
                </a:solidFill>
              </a:rPr>
              <a:t>TOOI-domein</a:t>
            </a:r>
            <a:endParaRPr lang="nl-NL" sz="2400" b="0" dirty="0">
              <a:solidFill>
                <a:schemeClr val="tx1"/>
              </a:solidFill>
            </a:endParaRPr>
          </a:p>
          <a:p>
            <a:pPr marL="342900" lvl="1" indent="-342900">
              <a:buFont typeface="Arial" panose="020B0604020202020204" pitchFamily="34" charset="0"/>
              <a:buChar char="•"/>
            </a:pPr>
            <a:r>
              <a:rPr lang="nl-NL" dirty="0" smtClean="0"/>
              <a:t>Thesauri</a:t>
            </a:r>
            <a:br>
              <a:rPr lang="nl-NL" dirty="0" smtClean="0"/>
            </a:br>
            <a:r>
              <a:rPr lang="nl-NL" sz="2400" b="0" dirty="0" smtClean="0">
                <a:solidFill>
                  <a:schemeClr val="tx1"/>
                </a:solidFill>
              </a:rPr>
              <a:t>definities </a:t>
            </a:r>
            <a:r>
              <a:rPr lang="nl-NL" sz="2400" b="0" dirty="0">
                <a:solidFill>
                  <a:schemeClr val="tx1"/>
                </a:solidFill>
              </a:rPr>
              <a:t>van </a:t>
            </a:r>
            <a:r>
              <a:rPr lang="nl-NL" sz="2400" b="0" dirty="0" smtClean="0">
                <a:solidFill>
                  <a:schemeClr val="tx1"/>
                </a:solidFill>
              </a:rPr>
              <a:t>concepten</a:t>
            </a:r>
            <a:endParaRPr lang="nl-NL" sz="2400" b="0" dirty="0">
              <a:solidFill>
                <a:schemeClr val="tx1"/>
              </a:solidFill>
            </a:endParaRPr>
          </a:p>
          <a:p>
            <a:pPr marL="342900" lvl="1" indent="-342900">
              <a:buFont typeface="Arial" panose="020B0604020202020204" pitchFamily="34" charset="0"/>
              <a:buChar char="•"/>
            </a:pPr>
            <a:r>
              <a:rPr lang="nl-NL" dirty="0" smtClean="0"/>
              <a:t>Registers</a:t>
            </a:r>
            <a:br>
              <a:rPr lang="nl-NL" dirty="0" smtClean="0"/>
            </a:br>
            <a:r>
              <a:rPr lang="nl-NL" sz="2400" b="0" dirty="0" smtClean="0">
                <a:solidFill>
                  <a:schemeClr val="tx1"/>
                </a:solidFill>
              </a:rPr>
              <a:t>registraties </a:t>
            </a:r>
            <a:r>
              <a:rPr lang="nl-NL" sz="2400" b="0" dirty="0">
                <a:solidFill>
                  <a:schemeClr val="tx1"/>
                </a:solidFill>
              </a:rPr>
              <a:t>van objecten uit het TOOI-domein, zoals </a:t>
            </a:r>
            <a:r>
              <a:rPr lang="nl-NL" sz="2400" b="0" dirty="0" smtClean="0">
                <a:solidFill>
                  <a:schemeClr val="tx1"/>
                </a:solidFill>
              </a:rPr>
              <a:t>overheidsorganisaties</a:t>
            </a:r>
            <a:endParaRPr lang="nl-NL" sz="2400" b="0" dirty="0">
              <a:solidFill>
                <a:schemeClr val="tx1"/>
              </a:solidFill>
            </a:endParaRPr>
          </a:p>
          <a:p>
            <a:pPr marL="342900" lvl="1" indent="-342900">
              <a:buFont typeface="Arial" panose="020B0604020202020204" pitchFamily="34" charset="0"/>
              <a:buChar char="•"/>
            </a:pPr>
            <a:r>
              <a:rPr lang="nl-NL" dirty="0" smtClean="0"/>
              <a:t>Waardelijsten</a:t>
            </a:r>
            <a:br>
              <a:rPr lang="nl-NL" dirty="0" smtClean="0"/>
            </a:br>
            <a:r>
              <a:rPr lang="nl-NL" sz="2400" b="0" dirty="0" smtClean="0">
                <a:solidFill>
                  <a:schemeClr val="tx1"/>
                </a:solidFill>
              </a:rPr>
              <a:t>referentie- </a:t>
            </a:r>
            <a:r>
              <a:rPr lang="nl-NL" sz="2400" b="0" dirty="0">
                <a:solidFill>
                  <a:schemeClr val="tx1"/>
                </a:solidFill>
              </a:rPr>
              <a:t>of </a:t>
            </a:r>
            <a:r>
              <a:rPr lang="nl-NL" sz="2400" b="0" dirty="0" smtClean="0">
                <a:solidFill>
                  <a:schemeClr val="tx1"/>
                </a:solidFill>
              </a:rPr>
              <a:t>stamgegevens</a:t>
            </a:r>
            <a:endParaRPr lang="nl-NL" sz="2400" b="0" dirty="0">
              <a:solidFill>
                <a:schemeClr val="tx1"/>
              </a:solidFill>
            </a:endParaRPr>
          </a:p>
          <a:p>
            <a:r>
              <a:rPr lang="nl-NL" dirty="0"/>
              <a:t>De ontologie en de thesauri zullen op een zeker moment uitkristalliseren tot een stabiele vocabulaire voor overheidsinformatie. De registers worden op dagelijkse basis actueel gehouden met de werkelijkheid en we zullen naar behoefte nieuwe versies van de waardelijsten publiceren.</a:t>
            </a:r>
          </a:p>
          <a:p>
            <a:endParaRPr lang="nl-NL" dirty="0"/>
          </a:p>
        </p:txBody>
      </p:sp>
    </p:spTree>
    <p:extLst>
      <p:ext uri="{BB962C8B-B14F-4D97-AF65-F5344CB8AC3E}">
        <p14:creationId xmlns:p14="http://schemas.microsoft.com/office/powerpoint/2010/main" val="1974719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8A012CB-14D3-4B29-B9BE-EBD198EAE235}" type="slidenum">
              <a:rPr lang="nl-NL" smtClean="0"/>
              <a:t>9</a:t>
            </a:fld>
            <a:endParaRPr lang="nl-NL" dirty="0"/>
          </a:p>
        </p:txBody>
      </p:sp>
      <p:sp>
        <p:nvSpPr>
          <p:cNvPr id="4" name="Tijdelijke aanduiding voor tekst 3"/>
          <p:cNvSpPr>
            <a:spLocks noGrp="1"/>
          </p:cNvSpPr>
          <p:nvPr>
            <p:ph type="body" sz="quarter" idx="14"/>
          </p:nvPr>
        </p:nvSpPr>
        <p:spPr/>
        <p:txBody>
          <a:bodyPr/>
          <a:lstStyle/>
          <a:p>
            <a:r>
              <a:rPr lang="nl-NL" dirty="0" smtClean="0"/>
              <a:t>Thesaurus</a:t>
            </a:r>
            <a:endParaRPr lang="nl-NL" dirty="0"/>
          </a:p>
        </p:txBody>
      </p:sp>
      <p:sp>
        <p:nvSpPr>
          <p:cNvPr id="5" name="Tijdelijke aanduiding voor tekst 4"/>
          <p:cNvSpPr>
            <a:spLocks noGrp="1"/>
          </p:cNvSpPr>
          <p:nvPr>
            <p:ph type="body" sz="quarter" idx="15"/>
          </p:nvPr>
        </p:nvSpPr>
        <p:spPr/>
        <p:txBody>
          <a:bodyPr/>
          <a:lstStyle/>
          <a:p>
            <a:r>
              <a:rPr lang="nl-NL" sz="3600" dirty="0" smtClean="0"/>
              <a:t>SKOS – Simple Knowledge </a:t>
            </a:r>
            <a:r>
              <a:rPr lang="nl-NL" sz="3600" dirty="0" err="1" smtClean="0"/>
              <a:t>Organisation</a:t>
            </a:r>
            <a:r>
              <a:rPr lang="nl-NL" sz="3600" dirty="0" smtClean="0"/>
              <a:t> System</a:t>
            </a:r>
          </a:p>
          <a:p>
            <a:pPr marL="571500" indent="-571500">
              <a:buFont typeface="Arial" panose="020B0604020202020204" pitchFamily="34" charset="0"/>
              <a:buChar char="•"/>
            </a:pPr>
            <a:r>
              <a:rPr lang="nl-NL" sz="3600" dirty="0" err="1"/>
              <a:t>s</a:t>
            </a:r>
            <a:r>
              <a:rPr lang="nl-NL" sz="3600" dirty="0" err="1" smtClean="0"/>
              <a:t>kos:ConceptScheme</a:t>
            </a:r>
            <a:endParaRPr lang="nl-NL" sz="3600" dirty="0" smtClean="0"/>
          </a:p>
          <a:p>
            <a:pPr marL="571500" indent="-571500">
              <a:buFont typeface="Arial" panose="020B0604020202020204" pitchFamily="34" charset="0"/>
              <a:buChar char="•"/>
            </a:pPr>
            <a:r>
              <a:rPr lang="nl-NL" sz="3600" dirty="0" err="1"/>
              <a:t>s</a:t>
            </a:r>
            <a:r>
              <a:rPr lang="nl-NL" sz="3600" dirty="0" err="1" smtClean="0"/>
              <a:t>kos:Concept</a:t>
            </a:r>
            <a:endParaRPr lang="nl-NL" sz="3600" dirty="0" smtClean="0"/>
          </a:p>
          <a:p>
            <a:pPr marL="571500" indent="-571500">
              <a:buFont typeface="Arial" panose="020B0604020202020204" pitchFamily="34" charset="0"/>
              <a:buChar char="•"/>
            </a:pPr>
            <a:r>
              <a:rPr lang="nl-NL" sz="3600" dirty="0" err="1"/>
              <a:t>s</a:t>
            </a:r>
            <a:r>
              <a:rPr lang="nl-NL" sz="3600" dirty="0" err="1" smtClean="0"/>
              <a:t>kos:inScheme</a:t>
            </a:r>
            <a:endParaRPr lang="nl-NL" sz="3600" dirty="0" smtClean="0"/>
          </a:p>
          <a:p>
            <a:pPr marL="571500" indent="-571500">
              <a:buFont typeface="Arial" panose="020B0604020202020204" pitchFamily="34" charset="0"/>
              <a:buChar char="•"/>
            </a:pPr>
            <a:r>
              <a:rPr lang="nl-NL" sz="3600" dirty="0" err="1"/>
              <a:t>s</a:t>
            </a:r>
            <a:r>
              <a:rPr lang="nl-NL" sz="3600" dirty="0" err="1" smtClean="0"/>
              <a:t>kos:broader</a:t>
            </a:r>
            <a:endParaRPr lang="nl-NL" sz="3600" dirty="0" smtClean="0"/>
          </a:p>
          <a:p>
            <a:pPr marL="571500" indent="-571500">
              <a:buFont typeface="Arial" panose="020B0604020202020204" pitchFamily="34" charset="0"/>
              <a:buChar char="•"/>
            </a:pPr>
            <a:r>
              <a:rPr lang="nl-NL" sz="3600" dirty="0" err="1"/>
              <a:t>s</a:t>
            </a:r>
            <a:r>
              <a:rPr lang="nl-NL" sz="3600" dirty="0" err="1" smtClean="0"/>
              <a:t>kos:narrower</a:t>
            </a:r>
            <a:endParaRPr lang="nl-NL" sz="3600" dirty="0" smtClean="0"/>
          </a:p>
          <a:p>
            <a:pPr marL="571500" indent="-571500">
              <a:buFont typeface="Arial" panose="020B0604020202020204" pitchFamily="34" charset="0"/>
              <a:buChar char="•"/>
            </a:pPr>
            <a:r>
              <a:rPr lang="nl-NL" sz="3600" dirty="0" err="1"/>
              <a:t>s</a:t>
            </a:r>
            <a:r>
              <a:rPr lang="nl-NL" sz="3600" dirty="0" err="1" smtClean="0"/>
              <a:t>kos:prefLabel</a:t>
            </a:r>
            <a:endParaRPr lang="nl-NL" sz="3600" dirty="0" smtClean="0"/>
          </a:p>
          <a:p>
            <a:pPr marL="571500" indent="-571500">
              <a:buFont typeface="Arial" panose="020B0604020202020204" pitchFamily="34" charset="0"/>
              <a:buChar char="•"/>
            </a:pPr>
            <a:r>
              <a:rPr lang="nl-NL" sz="3600" dirty="0" err="1"/>
              <a:t>s</a:t>
            </a:r>
            <a:r>
              <a:rPr lang="nl-NL" sz="3600" dirty="0" err="1" smtClean="0"/>
              <a:t>kos:altLabel</a:t>
            </a:r>
            <a:endParaRPr lang="nl-NL" sz="3600" dirty="0" smtClean="0"/>
          </a:p>
          <a:p>
            <a:pPr marL="571500" indent="-571500">
              <a:buFont typeface="Arial" panose="020B0604020202020204" pitchFamily="34" charset="0"/>
              <a:buChar char="•"/>
            </a:pPr>
            <a:r>
              <a:rPr lang="nl-NL" sz="3600" dirty="0" err="1"/>
              <a:t>s</a:t>
            </a:r>
            <a:r>
              <a:rPr lang="nl-NL" sz="3600" dirty="0" err="1" smtClean="0"/>
              <a:t>kos:notes</a:t>
            </a:r>
            <a:endParaRPr lang="nl-NL" sz="3600" dirty="0"/>
          </a:p>
        </p:txBody>
      </p:sp>
      <p:pic>
        <p:nvPicPr>
          <p:cNvPr id="3" name="Afbeelding 2"/>
          <p:cNvPicPr>
            <a:picLocks noChangeAspect="1"/>
          </p:cNvPicPr>
          <p:nvPr/>
        </p:nvPicPr>
        <p:blipFill>
          <a:blip r:embed="rId2"/>
          <a:stretch>
            <a:fillRect/>
          </a:stretch>
        </p:blipFill>
        <p:spPr>
          <a:xfrm>
            <a:off x="1080648" y="727812"/>
            <a:ext cx="9837288" cy="12256668"/>
          </a:xfrm>
          <a:prstGeom prst="rect">
            <a:avLst/>
          </a:prstGeom>
        </p:spPr>
      </p:pic>
    </p:spTree>
    <p:extLst>
      <p:ext uri="{BB962C8B-B14F-4D97-AF65-F5344CB8AC3E}">
        <p14:creationId xmlns:p14="http://schemas.microsoft.com/office/powerpoint/2010/main" val="852913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ogius1">
      <a:dk1>
        <a:sysClr val="windowText" lastClr="000000"/>
      </a:dk1>
      <a:lt1>
        <a:sysClr val="window" lastClr="FFFFFF"/>
      </a:lt1>
      <a:dk2>
        <a:srgbClr val="39870C"/>
      </a:dk2>
      <a:lt2>
        <a:srgbClr val="E7E6E6"/>
      </a:lt2>
      <a:accent1>
        <a:srgbClr val="39870C"/>
      </a:accent1>
      <a:accent2>
        <a:srgbClr val="E17000"/>
      </a:accent2>
      <a:accent3>
        <a:srgbClr val="8FCAE7"/>
      </a:accent3>
      <a:accent4>
        <a:srgbClr val="FFB612"/>
      </a:accent4>
      <a:accent5>
        <a:srgbClr val="76D2B6"/>
      </a:accent5>
      <a:accent6>
        <a:srgbClr val="275937"/>
      </a:accent6>
      <a:hlink>
        <a:srgbClr val="0563C1"/>
      </a:hlink>
      <a:folHlink>
        <a:srgbClr val="954F72"/>
      </a:folHlink>
    </a:clrScheme>
    <a:fontScheme name="Logiu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sz="2400" dirty="0" err="1" smtClean="0"/>
        </a:defPPr>
      </a:lstStyle>
    </a:txDef>
  </a:objectDefaults>
  <a:extraClrSchemeLst/>
  <a:custClrLst>
    <a:custClr name="Groen">
      <a:srgbClr val="39870C"/>
    </a:custClr>
    <a:custClr name="Oranje">
      <a:srgbClr val="E17000"/>
    </a:custClr>
    <a:custClr name="Licht blauw">
      <a:srgbClr val="8FCAE7"/>
    </a:custClr>
    <a:custClr name="Geel">
      <a:srgbClr val="FFB612"/>
    </a:custClr>
    <a:custClr name="Mint groen">
      <a:srgbClr val="76D2B6"/>
    </a:custClr>
    <a:custClr name="Donker groen">
      <a:srgbClr val="275937"/>
    </a:custClr>
    <a:custClr name="wit">
      <a:srgbClr val="FFFFFF"/>
    </a:custClr>
    <a:custClr name="wit">
      <a:srgbClr val="FFFFFF"/>
    </a:custClr>
    <a:custClr name="wit">
      <a:srgbClr val="FFFFFF"/>
    </a:custClr>
    <a:custClr name="wit">
      <a:srgbClr val="FFFFFF"/>
    </a:custClr>
    <a:custClr name="Groen achtergrond">
      <a:srgbClr val="D7E7CE"/>
    </a:custClr>
    <a:custClr name="Oranje achtergrond">
      <a:srgbClr val="F9E2CC"/>
    </a:custClr>
    <a:custClr name="Licht blauw achtergrond">
      <a:srgbClr val="E9F4FA"/>
    </a:custClr>
    <a:custClr name="Geel achtergrond">
      <a:srgbClr val="FFF0D0"/>
    </a:custClr>
    <a:custClr name="Mint groen achtergrond">
      <a:srgbClr val="E4F6F0"/>
    </a:custClr>
    <a:custClr name="Donker groen achtergrond">
      <a:srgbClr val="D4DED7"/>
    </a:custClr>
    <a:custClr name="wit">
      <a:srgbClr val="FFFFFF"/>
    </a:custClr>
    <a:custClr name="wit">
      <a:srgbClr val="FFFFFF"/>
    </a:custClr>
    <a:custClr name="wit">
      <a:srgbClr val="FFFFFF"/>
    </a:custClr>
    <a:custClr name="wit">
      <a:srgbClr val="FFFFFF"/>
    </a:custClr>
  </a:custClrLst>
  <a:extLst>
    <a:ext uri="{05A4C25C-085E-4340-85A3-A5531E510DB2}">
      <thm15:themeFamily xmlns:thm15="http://schemas.microsoft.com/office/thememl/2012/main" name="Logius-basis.potx" id="{8D478C09-9951-458B-AC9A-452CE5F3AD1A}" vid="{04410D83-B0F7-4032-98FF-F98D01A972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25584</TotalTime>
  <Words>416</Words>
  <Application>Microsoft Office PowerPoint</Application>
  <PresentationFormat>Aangepast</PresentationFormat>
  <Paragraphs>189</Paragraphs>
  <Slides>22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Carlito</vt:lpstr>
      <vt:lpstr>Verdana</vt:lpstr>
      <vt:lpstr>Office Theme</vt:lpstr>
      <vt:lpstr>Welkom bij de TOOI-community</vt:lpstr>
      <vt:lpstr>PowerPoint-presentatie</vt:lpstr>
      <vt:lpstr>Maak kennis met TOOI</vt:lpstr>
      <vt:lpstr>PowerPoint-presentatie</vt:lpstr>
      <vt:lpstr>PowerPoint-presentatie</vt:lpstr>
      <vt:lpstr>PowerPoint-presentatie</vt:lpstr>
      <vt:lpstr>PowerPoint-presentatie</vt:lpstr>
      <vt:lpstr>PowerPoint-presentatie</vt:lpstr>
      <vt:lpstr>PowerPoint-presentatie</vt:lpstr>
      <vt:lpstr>PowerPoint-presentatie</vt:lpstr>
      <vt:lpstr>FAIR</vt:lpstr>
      <vt:lpstr>PowerPoint-presentatie</vt:lpstr>
      <vt:lpstr>PowerPoint-presentatie</vt:lpstr>
      <vt:lpstr>PowerPoint-presentatie</vt:lpstr>
      <vt:lpstr>PowerPoint-presentatie</vt:lpstr>
      <vt:lpstr>TOOI-registers</vt:lpstr>
      <vt:lpstr>PowerPoint-presentatie</vt:lpstr>
      <vt:lpstr>Op de hoogte blijven van en bijdragen aan TOOI?</vt:lpstr>
      <vt:lpstr>TOOI-vragen</vt:lpstr>
      <vt:lpstr>De kennisgedreven overheid</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de Wit</dc:creator>
  <cp:lastModifiedBy>Hans Overbeek</cp:lastModifiedBy>
  <cp:revision>305</cp:revision>
  <dcterms:created xsi:type="dcterms:W3CDTF">2021-08-25T10:40:13Z</dcterms:created>
  <dcterms:modified xsi:type="dcterms:W3CDTF">2024-10-08T13:14:25Z</dcterms:modified>
</cp:coreProperties>
</file>