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764" r:id="rId2"/>
    <p:sldMasterId id="2147483783" r:id="rId3"/>
    <p:sldMasterId id="2147483798" r:id="rId4"/>
    <p:sldMasterId id="2147483810" r:id="rId5"/>
    <p:sldMasterId id="2147483825" r:id="rId6"/>
  </p:sldMasterIdLst>
  <p:notesMasterIdLst>
    <p:notesMasterId r:id="rId26"/>
  </p:notesMasterIdLst>
  <p:handoutMasterIdLst>
    <p:handoutMasterId r:id="rId27"/>
  </p:handoutMasterIdLst>
  <p:sldIdLst>
    <p:sldId id="256" r:id="rId7"/>
    <p:sldId id="260" r:id="rId8"/>
    <p:sldId id="446" r:id="rId9"/>
    <p:sldId id="447" r:id="rId10"/>
    <p:sldId id="448" r:id="rId11"/>
    <p:sldId id="408" r:id="rId12"/>
    <p:sldId id="411" r:id="rId13"/>
    <p:sldId id="283" r:id="rId14"/>
    <p:sldId id="258" r:id="rId15"/>
    <p:sldId id="445" r:id="rId16"/>
    <p:sldId id="286" r:id="rId17"/>
    <p:sldId id="278" r:id="rId18"/>
    <p:sldId id="449" r:id="rId19"/>
    <p:sldId id="450" r:id="rId20"/>
    <p:sldId id="451" r:id="rId21"/>
    <p:sldId id="452" r:id="rId22"/>
    <p:sldId id="266" r:id="rId23"/>
    <p:sldId id="439" r:id="rId24"/>
    <p:sldId id="261" r:id="rId25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18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orient="horz" pos="103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Arnout Drenthel" initials="AD [7]" lastIdx="1" clrIdx="6"/>
  <p:cmAuthor id="1" name="Arnout Drenthel" initials="AD" lastIdx="1" clrIdx="0"/>
  <p:cmAuthor id="8" name="Arnout Drenthel" initials="AD [8]" lastIdx="1" clrIdx="7"/>
  <p:cmAuthor id="2" name="Arnout Drenthel" initials="AD [2]" lastIdx="1" clrIdx="1"/>
  <p:cmAuthor id="9" name="Arnout Drenthel" initials="AD [9]" lastIdx="1" clrIdx="8"/>
  <p:cmAuthor id="3" name="Arnout Drenthel" initials="AD [3]" lastIdx="1" clrIdx="2"/>
  <p:cmAuthor id="4" name="Arnout Drenthel" initials="AD [4]" lastIdx="1" clrIdx="3"/>
  <p:cmAuthor id="5" name="Arnout Drenthel" initials="AD [5]" lastIdx="1" clrIdx="4"/>
  <p:cmAuthor id="6" name="Arnout Drenthel" initials="AD [6]" lastIdx="1" clrIdx="5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FFD9"/>
    <a:srgbClr val="00689A"/>
    <a:srgbClr val="154273"/>
    <a:srgbClr val="F2D9E7"/>
    <a:srgbClr val="E5B2CF"/>
    <a:srgbClr val="D52B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ijl, thema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D113A9D2-9D6B-4929-AA2D-F23B5EE8CBE7}" styleName="Stijl, thema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ijl, gemiddeld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ijl, gemiddeld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Stijl, licht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101" autoAdjust="0"/>
    <p:restoredTop sz="94391" autoAdjust="0"/>
  </p:normalViewPr>
  <p:slideViewPr>
    <p:cSldViewPr snapToGrid="0">
      <p:cViewPr varScale="1">
        <p:scale>
          <a:sx n="81" d="100"/>
          <a:sy n="81" d="100"/>
        </p:scale>
        <p:origin x="518" y="58"/>
      </p:cViewPr>
      <p:guideLst>
        <p:guide pos="518"/>
        <p:guide orient="horz" pos="2160"/>
        <p:guide orient="horz" pos="10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1908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678F7EA-C5B7-42D8-9F8B-DE1DF96A7306}" type="doc">
      <dgm:prSet loTypeId="urn:microsoft.com/office/officeart/2005/8/layout/hierarchy2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nl-NL"/>
        </a:p>
      </dgm:t>
    </dgm:pt>
    <dgm:pt modelId="{C82BD931-7625-40E6-A123-62AB917C9B77}">
      <dgm:prSet phldrT="[Tekst]"/>
      <dgm:spPr/>
      <dgm:t>
        <a:bodyPr/>
        <a:lstStyle/>
        <a:p>
          <a:r>
            <a:rPr lang="nl-NL" dirty="0"/>
            <a:t>DOM</a:t>
          </a:r>
        </a:p>
      </dgm:t>
    </dgm:pt>
    <dgm:pt modelId="{686369A2-7440-4042-865B-D18F6C6E7A0E}" type="parTrans" cxnId="{D79128EE-C090-4098-B50E-C3CFC4275B39}">
      <dgm:prSet/>
      <dgm:spPr/>
      <dgm:t>
        <a:bodyPr/>
        <a:lstStyle/>
        <a:p>
          <a:endParaRPr lang="nl-NL"/>
        </a:p>
      </dgm:t>
    </dgm:pt>
    <dgm:pt modelId="{62F5FF90-3C00-4AC4-BB71-4EDC68E2D3BE}" type="sibTrans" cxnId="{D79128EE-C090-4098-B50E-C3CFC4275B39}">
      <dgm:prSet/>
      <dgm:spPr/>
      <dgm:t>
        <a:bodyPr/>
        <a:lstStyle/>
        <a:p>
          <a:endParaRPr lang="nl-NL"/>
        </a:p>
      </dgm:t>
    </dgm:pt>
    <dgm:pt modelId="{107384E7-99FD-47FF-8D28-200610F29A38}">
      <dgm:prSet phldrT="[Tekst]"/>
      <dgm:spPr>
        <a:solidFill>
          <a:srgbClr val="00B0F0"/>
        </a:solidFill>
      </dgm:spPr>
      <dgm:t>
        <a:bodyPr/>
        <a:lstStyle/>
        <a:p>
          <a:r>
            <a:rPr lang="nl-NL" dirty="0"/>
            <a:t>HTML</a:t>
          </a:r>
        </a:p>
      </dgm:t>
    </dgm:pt>
    <dgm:pt modelId="{56B7CB9F-A954-4BBD-B452-F017EEF03FB5}" type="parTrans" cxnId="{31012581-3466-4744-8FEA-1DA4467DFB6C}">
      <dgm:prSet/>
      <dgm:spPr/>
      <dgm:t>
        <a:bodyPr/>
        <a:lstStyle/>
        <a:p>
          <a:endParaRPr lang="nl-NL"/>
        </a:p>
      </dgm:t>
    </dgm:pt>
    <dgm:pt modelId="{75633276-133E-45D0-B74D-F3C0F7428DD6}" type="sibTrans" cxnId="{31012581-3466-4744-8FEA-1DA4467DFB6C}">
      <dgm:prSet/>
      <dgm:spPr/>
      <dgm:t>
        <a:bodyPr/>
        <a:lstStyle/>
        <a:p>
          <a:endParaRPr lang="nl-NL"/>
        </a:p>
      </dgm:t>
    </dgm:pt>
    <dgm:pt modelId="{B73FE8D2-CFD1-48B6-88F4-EF3F8DB22CB5}">
      <dgm:prSet phldrT="[Tekst]"/>
      <dgm:spPr>
        <a:solidFill>
          <a:srgbClr val="92D050"/>
        </a:solidFill>
      </dgm:spPr>
      <dgm:t>
        <a:bodyPr/>
        <a:lstStyle/>
        <a:p>
          <a:r>
            <a:rPr lang="nl-NL" dirty="0"/>
            <a:t>XML</a:t>
          </a:r>
        </a:p>
      </dgm:t>
    </dgm:pt>
    <dgm:pt modelId="{EE434C87-6CDB-47FB-9CED-81E6CE57CD7E}" type="parTrans" cxnId="{3510FD16-7097-4C26-A03A-2324CA2D8576}">
      <dgm:prSet/>
      <dgm:spPr/>
      <dgm:t>
        <a:bodyPr/>
        <a:lstStyle/>
        <a:p>
          <a:endParaRPr lang="nl-NL"/>
        </a:p>
      </dgm:t>
    </dgm:pt>
    <dgm:pt modelId="{C2497154-06FA-4DAF-BF39-F0EC30D7FCD6}" type="sibTrans" cxnId="{3510FD16-7097-4C26-A03A-2324CA2D8576}">
      <dgm:prSet/>
      <dgm:spPr/>
      <dgm:t>
        <a:bodyPr/>
        <a:lstStyle/>
        <a:p>
          <a:endParaRPr lang="nl-NL"/>
        </a:p>
      </dgm:t>
    </dgm:pt>
    <dgm:pt modelId="{13572D52-BEDB-41EA-9FD4-061E05181377}">
      <dgm:prSet phldrT="[Tekst]"/>
      <dgm:spPr/>
      <dgm:t>
        <a:bodyPr/>
        <a:lstStyle/>
        <a:p>
          <a:r>
            <a:rPr lang="nl-NL" dirty="0" err="1"/>
            <a:t>Archimate</a:t>
          </a:r>
          <a:endParaRPr lang="nl-NL" dirty="0"/>
        </a:p>
      </dgm:t>
    </dgm:pt>
    <dgm:pt modelId="{1D01CFF3-EC34-42D1-A7BD-BBBEB613BB61}" type="parTrans" cxnId="{A2CAE12D-F1EF-4637-9A3D-722A11166CC0}">
      <dgm:prSet/>
      <dgm:spPr/>
      <dgm:t>
        <a:bodyPr/>
        <a:lstStyle/>
        <a:p>
          <a:endParaRPr lang="nl-NL"/>
        </a:p>
      </dgm:t>
    </dgm:pt>
    <dgm:pt modelId="{133BB6A9-5BD2-43AA-82FC-3DEC0A9089E8}" type="sibTrans" cxnId="{A2CAE12D-F1EF-4637-9A3D-722A11166CC0}">
      <dgm:prSet/>
      <dgm:spPr/>
      <dgm:t>
        <a:bodyPr/>
        <a:lstStyle/>
        <a:p>
          <a:endParaRPr lang="nl-NL"/>
        </a:p>
      </dgm:t>
    </dgm:pt>
    <dgm:pt modelId="{82E72CE6-5D54-459D-9FF3-3196B14F7D61}">
      <dgm:prSet phldrT="[Tekst]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nl-NL" dirty="0"/>
            <a:t>SPARQL </a:t>
          </a:r>
          <a:r>
            <a:rPr lang="nl-NL" dirty="0" err="1"/>
            <a:t>voc</a:t>
          </a:r>
          <a:endParaRPr lang="nl-NL" dirty="0"/>
        </a:p>
      </dgm:t>
    </dgm:pt>
    <dgm:pt modelId="{619748E0-CABD-41D0-A179-ED50E6A2A8B2}" type="parTrans" cxnId="{7C4EB904-9780-4F2F-AF20-66CE9D05408C}">
      <dgm:prSet/>
      <dgm:spPr/>
      <dgm:t>
        <a:bodyPr/>
        <a:lstStyle/>
        <a:p>
          <a:endParaRPr lang="nl-NL"/>
        </a:p>
      </dgm:t>
    </dgm:pt>
    <dgm:pt modelId="{A710AFB9-AE1F-4A35-BEE0-793451AD5326}" type="sibTrans" cxnId="{7C4EB904-9780-4F2F-AF20-66CE9D05408C}">
      <dgm:prSet/>
      <dgm:spPr/>
      <dgm:t>
        <a:bodyPr/>
        <a:lstStyle/>
        <a:p>
          <a:endParaRPr lang="nl-NL"/>
        </a:p>
      </dgm:t>
    </dgm:pt>
    <dgm:pt modelId="{3B605C08-6DA0-4CEB-8CA2-4D3D33CA4277}">
      <dgm:prSet phldrT="[Tekst]"/>
      <dgm:spPr>
        <a:solidFill>
          <a:srgbClr val="7030A0"/>
        </a:solidFill>
      </dgm:spPr>
      <dgm:t>
        <a:bodyPr/>
        <a:lstStyle/>
        <a:p>
          <a:r>
            <a:rPr lang="nl-NL" dirty="0"/>
            <a:t>Python </a:t>
          </a:r>
          <a:r>
            <a:rPr lang="nl-NL" dirty="0" err="1"/>
            <a:t>voc</a:t>
          </a:r>
          <a:endParaRPr lang="nl-NL" dirty="0"/>
        </a:p>
      </dgm:t>
    </dgm:pt>
    <dgm:pt modelId="{06B2E3C6-264C-4E05-BF40-FAB95ED8A664}" type="parTrans" cxnId="{2F861535-8FAA-40A7-9813-0646BB25AE8A}">
      <dgm:prSet/>
      <dgm:spPr/>
      <dgm:t>
        <a:bodyPr/>
        <a:lstStyle/>
        <a:p>
          <a:endParaRPr lang="nl-NL"/>
        </a:p>
      </dgm:t>
    </dgm:pt>
    <dgm:pt modelId="{5C8B4C8F-A79F-425D-ADAE-C94E0AE46895}" type="sibTrans" cxnId="{2F861535-8FAA-40A7-9813-0646BB25AE8A}">
      <dgm:prSet/>
      <dgm:spPr/>
      <dgm:t>
        <a:bodyPr/>
        <a:lstStyle/>
        <a:p>
          <a:endParaRPr lang="nl-NL"/>
        </a:p>
      </dgm:t>
    </dgm:pt>
    <dgm:pt modelId="{F780EB92-6CA4-4C85-846B-C8FD86927E66}">
      <dgm:prSet phldrT="[Tekst]"/>
      <dgm:spPr>
        <a:solidFill>
          <a:srgbClr val="002060"/>
        </a:solidFill>
      </dgm:spPr>
      <dgm:t>
        <a:bodyPr/>
        <a:lstStyle/>
        <a:p>
          <a:r>
            <a:rPr lang="nl-NL" dirty="0"/>
            <a:t>Abstract Syntax Tree</a:t>
          </a:r>
        </a:p>
        <a:p>
          <a:r>
            <a:rPr lang="nl-NL" dirty="0"/>
            <a:t>Talen</a:t>
          </a:r>
        </a:p>
      </dgm:t>
    </dgm:pt>
    <dgm:pt modelId="{6238B032-9AD4-41DC-993C-91379F21065E}" type="sibTrans" cxnId="{2700FE0A-567A-4434-A37F-14A06F08DAA7}">
      <dgm:prSet/>
      <dgm:spPr/>
      <dgm:t>
        <a:bodyPr/>
        <a:lstStyle/>
        <a:p>
          <a:endParaRPr lang="nl-NL"/>
        </a:p>
      </dgm:t>
    </dgm:pt>
    <dgm:pt modelId="{A6C5B5D4-3727-46AD-8E45-0B037666F950}" type="parTrans" cxnId="{2700FE0A-567A-4434-A37F-14A06F08DAA7}">
      <dgm:prSet/>
      <dgm:spPr/>
      <dgm:t>
        <a:bodyPr/>
        <a:lstStyle/>
        <a:p>
          <a:endParaRPr lang="nl-NL"/>
        </a:p>
      </dgm:t>
    </dgm:pt>
    <dgm:pt modelId="{06A728DA-C876-418C-8EBF-0CFBD3831952}">
      <dgm:prSet phldrT="[Tekst]"/>
      <dgm:spPr>
        <a:solidFill>
          <a:srgbClr val="FF0000"/>
        </a:solidFill>
      </dgm:spPr>
      <dgm:t>
        <a:bodyPr/>
        <a:lstStyle/>
        <a:p>
          <a:r>
            <a:rPr lang="nl-NL" dirty="0"/>
            <a:t>SVG</a:t>
          </a:r>
        </a:p>
      </dgm:t>
    </dgm:pt>
    <dgm:pt modelId="{341752C4-C510-4CC2-8731-610404559F13}" type="parTrans" cxnId="{EB99932A-C7DD-4BD2-8AD9-85A426DAE975}">
      <dgm:prSet/>
      <dgm:spPr/>
      <dgm:t>
        <a:bodyPr/>
        <a:lstStyle/>
        <a:p>
          <a:endParaRPr lang="nl-NL"/>
        </a:p>
      </dgm:t>
    </dgm:pt>
    <dgm:pt modelId="{16D8A217-C2C8-4372-BDE4-FC6F5B6068B2}" type="sibTrans" cxnId="{EB99932A-C7DD-4BD2-8AD9-85A426DAE975}">
      <dgm:prSet/>
      <dgm:spPr/>
      <dgm:t>
        <a:bodyPr/>
        <a:lstStyle/>
        <a:p>
          <a:endParaRPr lang="nl-NL"/>
        </a:p>
      </dgm:t>
    </dgm:pt>
    <dgm:pt modelId="{BF9321AC-59EC-4CF7-B57A-34E8A6F2EA7E}">
      <dgm:prSet phldrT="[Tekst]"/>
      <dgm:spPr>
        <a:solidFill>
          <a:srgbClr val="FFC000"/>
        </a:solidFill>
      </dgm:spPr>
      <dgm:t>
        <a:bodyPr/>
        <a:lstStyle/>
        <a:p>
          <a:r>
            <a:rPr lang="nl-NL" dirty="0"/>
            <a:t>…</a:t>
          </a:r>
        </a:p>
      </dgm:t>
    </dgm:pt>
    <dgm:pt modelId="{3DC9B2CE-A157-4C44-BEA0-849A4D326444}" type="parTrans" cxnId="{3162B7C0-2D44-458E-9188-F1233497EB85}">
      <dgm:prSet/>
      <dgm:spPr/>
      <dgm:t>
        <a:bodyPr/>
        <a:lstStyle/>
        <a:p>
          <a:endParaRPr lang="nl-NL"/>
        </a:p>
      </dgm:t>
    </dgm:pt>
    <dgm:pt modelId="{5AE2884C-2074-4AEC-92D1-770F6520B745}" type="sibTrans" cxnId="{3162B7C0-2D44-458E-9188-F1233497EB85}">
      <dgm:prSet/>
      <dgm:spPr/>
      <dgm:t>
        <a:bodyPr/>
        <a:lstStyle/>
        <a:p>
          <a:endParaRPr lang="nl-NL"/>
        </a:p>
      </dgm:t>
    </dgm:pt>
    <dgm:pt modelId="{D12A63D2-DE31-4EA9-A6B0-DD91EB8715B2}" type="pres">
      <dgm:prSet presAssocID="{6678F7EA-C5B7-42D8-9F8B-DE1DF96A730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1E498714-249F-4603-81AD-71B28DE5BE89}" type="pres">
      <dgm:prSet presAssocID="{F780EB92-6CA4-4C85-846B-C8FD86927E66}" presName="root1" presStyleCnt="0"/>
      <dgm:spPr/>
    </dgm:pt>
    <dgm:pt modelId="{B1ECE888-E67D-4EB6-B0BB-C429B1FA9153}" type="pres">
      <dgm:prSet presAssocID="{F780EB92-6CA4-4C85-846B-C8FD86927E66}" presName="LevelOneTextNode" presStyleLbl="node0" presStyleIdx="0" presStyleCnt="1">
        <dgm:presLayoutVars>
          <dgm:chPref val="3"/>
        </dgm:presLayoutVars>
      </dgm:prSet>
      <dgm:spPr/>
    </dgm:pt>
    <dgm:pt modelId="{64AEB235-5639-4DAF-BD88-5083230FF61A}" type="pres">
      <dgm:prSet presAssocID="{F780EB92-6CA4-4C85-846B-C8FD86927E66}" presName="level2hierChild" presStyleCnt="0"/>
      <dgm:spPr/>
    </dgm:pt>
    <dgm:pt modelId="{DAB2E19F-847F-41AE-B706-E99295864CBB}" type="pres">
      <dgm:prSet presAssocID="{686369A2-7440-4042-865B-D18F6C6E7A0E}" presName="conn2-1" presStyleLbl="parChTrans1D2" presStyleIdx="0" presStyleCnt="4"/>
      <dgm:spPr/>
    </dgm:pt>
    <dgm:pt modelId="{1461C717-25CA-4E70-A222-FAC41DF3CA6C}" type="pres">
      <dgm:prSet presAssocID="{686369A2-7440-4042-865B-D18F6C6E7A0E}" presName="connTx" presStyleLbl="parChTrans1D2" presStyleIdx="0" presStyleCnt="4"/>
      <dgm:spPr/>
    </dgm:pt>
    <dgm:pt modelId="{DF051199-FA64-4432-9D3E-1ABFECCA5A47}" type="pres">
      <dgm:prSet presAssocID="{C82BD931-7625-40E6-A123-62AB917C9B77}" presName="root2" presStyleCnt="0"/>
      <dgm:spPr/>
    </dgm:pt>
    <dgm:pt modelId="{734A33D0-A69F-4576-B295-91BCD78023BA}" type="pres">
      <dgm:prSet presAssocID="{C82BD931-7625-40E6-A123-62AB917C9B77}" presName="LevelTwoTextNode" presStyleLbl="node2" presStyleIdx="0" presStyleCnt="4">
        <dgm:presLayoutVars>
          <dgm:chPref val="3"/>
        </dgm:presLayoutVars>
      </dgm:prSet>
      <dgm:spPr/>
    </dgm:pt>
    <dgm:pt modelId="{24312666-C243-427B-8CBD-E59775B81B08}" type="pres">
      <dgm:prSet presAssocID="{C82BD931-7625-40E6-A123-62AB917C9B77}" presName="level3hierChild" presStyleCnt="0"/>
      <dgm:spPr/>
    </dgm:pt>
    <dgm:pt modelId="{D2ED48CA-4F89-4973-8ED9-6E5EEDF6F8E3}" type="pres">
      <dgm:prSet presAssocID="{56B7CB9F-A954-4BBD-B452-F017EEF03FB5}" presName="conn2-1" presStyleLbl="parChTrans1D3" presStyleIdx="0" presStyleCnt="2"/>
      <dgm:spPr/>
    </dgm:pt>
    <dgm:pt modelId="{9F8B244A-9005-4668-A818-5B6C51948C16}" type="pres">
      <dgm:prSet presAssocID="{56B7CB9F-A954-4BBD-B452-F017EEF03FB5}" presName="connTx" presStyleLbl="parChTrans1D3" presStyleIdx="0" presStyleCnt="2"/>
      <dgm:spPr/>
    </dgm:pt>
    <dgm:pt modelId="{E8B09B06-EFEA-4D31-896A-06CEAD5EB494}" type="pres">
      <dgm:prSet presAssocID="{107384E7-99FD-47FF-8D28-200610F29A38}" presName="root2" presStyleCnt="0"/>
      <dgm:spPr/>
    </dgm:pt>
    <dgm:pt modelId="{E9985600-06CD-4C4A-8D29-69684517BAB6}" type="pres">
      <dgm:prSet presAssocID="{107384E7-99FD-47FF-8D28-200610F29A38}" presName="LevelTwoTextNode" presStyleLbl="node3" presStyleIdx="0" presStyleCnt="2">
        <dgm:presLayoutVars>
          <dgm:chPref val="3"/>
        </dgm:presLayoutVars>
      </dgm:prSet>
      <dgm:spPr/>
    </dgm:pt>
    <dgm:pt modelId="{CFC9E584-0F2A-471D-AAB1-D0E82F903E40}" type="pres">
      <dgm:prSet presAssocID="{107384E7-99FD-47FF-8D28-200610F29A38}" presName="level3hierChild" presStyleCnt="0"/>
      <dgm:spPr/>
    </dgm:pt>
    <dgm:pt modelId="{A53519D9-D548-4689-A578-1E70C0F192C4}" type="pres">
      <dgm:prSet presAssocID="{EE434C87-6CDB-47FB-9CED-81E6CE57CD7E}" presName="conn2-1" presStyleLbl="parChTrans1D3" presStyleIdx="1" presStyleCnt="2"/>
      <dgm:spPr/>
    </dgm:pt>
    <dgm:pt modelId="{D3420ABF-AFB7-4E34-AAE7-E5897E0E859D}" type="pres">
      <dgm:prSet presAssocID="{EE434C87-6CDB-47FB-9CED-81E6CE57CD7E}" presName="connTx" presStyleLbl="parChTrans1D3" presStyleIdx="1" presStyleCnt="2"/>
      <dgm:spPr/>
    </dgm:pt>
    <dgm:pt modelId="{EC6D08A1-03DB-479A-8E54-402AE965EBAF}" type="pres">
      <dgm:prSet presAssocID="{B73FE8D2-CFD1-48B6-88F4-EF3F8DB22CB5}" presName="root2" presStyleCnt="0"/>
      <dgm:spPr/>
    </dgm:pt>
    <dgm:pt modelId="{48ED3CBB-6CAF-459C-9C75-6E1E1D210F41}" type="pres">
      <dgm:prSet presAssocID="{B73FE8D2-CFD1-48B6-88F4-EF3F8DB22CB5}" presName="LevelTwoTextNode" presStyleLbl="node3" presStyleIdx="1" presStyleCnt="2">
        <dgm:presLayoutVars>
          <dgm:chPref val="3"/>
        </dgm:presLayoutVars>
      </dgm:prSet>
      <dgm:spPr/>
    </dgm:pt>
    <dgm:pt modelId="{9027CD6F-20C8-4813-BA43-160923B1AE6B}" type="pres">
      <dgm:prSet presAssocID="{B73FE8D2-CFD1-48B6-88F4-EF3F8DB22CB5}" presName="level3hierChild" presStyleCnt="0"/>
      <dgm:spPr/>
    </dgm:pt>
    <dgm:pt modelId="{4A005788-DC0D-41EE-A1F6-4F4C004DC6EC}" type="pres">
      <dgm:prSet presAssocID="{341752C4-C510-4CC2-8731-610404559F13}" presName="conn2-1" presStyleLbl="parChTrans1D4" presStyleIdx="0" presStyleCnt="2"/>
      <dgm:spPr/>
    </dgm:pt>
    <dgm:pt modelId="{49CC6311-C2FA-4E91-A981-70A2B5A64BED}" type="pres">
      <dgm:prSet presAssocID="{341752C4-C510-4CC2-8731-610404559F13}" presName="connTx" presStyleLbl="parChTrans1D4" presStyleIdx="0" presStyleCnt="2"/>
      <dgm:spPr/>
    </dgm:pt>
    <dgm:pt modelId="{2B09EE14-4617-499E-9872-0BD01547B9FC}" type="pres">
      <dgm:prSet presAssocID="{06A728DA-C876-418C-8EBF-0CFBD3831952}" presName="root2" presStyleCnt="0"/>
      <dgm:spPr/>
    </dgm:pt>
    <dgm:pt modelId="{3B68805B-C159-45CA-A236-4212F71BE979}" type="pres">
      <dgm:prSet presAssocID="{06A728DA-C876-418C-8EBF-0CFBD3831952}" presName="LevelTwoTextNode" presStyleLbl="node4" presStyleIdx="0" presStyleCnt="2">
        <dgm:presLayoutVars>
          <dgm:chPref val="3"/>
        </dgm:presLayoutVars>
      </dgm:prSet>
      <dgm:spPr/>
    </dgm:pt>
    <dgm:pt modelId="{C151C2DA-2639-4FC4-922C-49A1EAD9C077}" type="pres">
      <dgm:prSet presAssocID="{06A728DA-C876-418C-8EBF-0CFBD3831952}" presName="level3hierChild" presStyleCnt="0"/>
      <dgm:spPr/>
    </dgm:pt>
    <dgm:pt modelId="{1ADE3989-6B1D-4C3F-AEDD-E7BD4D763750}" type="pres">
      <dgm:prSet presAssocID="{1D01CFF3-EC34-42D1-A7BD-BBBEB613BB61}" presName="conn2-1" presStyleLbl="parChTrans1D4" presStyleIdx="1" presStyleCnt="2"/>
      <dgm:spPr/>
    </dgm:pt>
    <dgm:pt modelId="{C000485F-136F-4956-B2AC-C0A051E25180}" type="pres">
      <dgm:prSet presAssocID="{1D01CFF3-EC34-42D1-A7BD-BBBEB613BB61}" presName="connTx" presStyleLbl="parChTrans1D4" presStyleIdx="1" presStyleCnt="2"/>
      <dgm:spPr/>
    </dgm:pt>
    <dgm:pt modelId="{0E3879C7-6536-4AAB-B93B-894568514EE2}" type="pres">
      <dgm:prSet presAssocID="{13572D52-BEDB-41EA-9FD4-061E05181377}" presName="root2" presStyleCnt="0"/>
      <dgm:spPr/>
    </dgm:pt>
    <dgm:pt modelId="{FF063E74-6E66-4F31-B71D-013BABF737A3}" type="pres">
      <dgm:prSet presAssocID="{13572D52-BEDB-41EA-9FD4-061E05181377}" presName="LevelTwoTextNode" presStyleLbl="node4" presStyleIdx="1" presStyleCnt="2">
        <dgm:presLayoutVars>
          <dgm:chPref val="3"/>
        </dgm:presLayoutVars>
      </dgm:prSet>
      <dgm:spPr/>
    </dgm:pt>
    <dgm:pt modelId="{39F35607-8404-4E63-B478-9C9678556F61}" type="pres">
      <dgm:prSet presAssocID="{13572D52-BEDB-41EA-9FD4-061E05181377}" presName="level3hierChild" presStyleCnt="0"/>
      <dgm:spPr/>
    </dgm:pt>
    <dgm:pt modelId="{B0D21CFB-28C3-4F16-B0B9-C51AE2E47FE4}" type="pres">
      <dgm:prSet presAssocID="{619748E0-CABD-41D0-A179-ED50E6A2A8B2}" presName="conn2-1" presStyleLbl="parChTrans1D2" presStyleIdx="1" presStyleCnt="4"/>
      <dgm:spPr/>
    </dgm:pt>
    <dgm:pt modelId="{36995D88-3E92-4743-BDA7-B2469B44E93C}" type="pres">
      <dgm:prSet presAssocID="{619748E0-CABD-41D0-A179-ED50E6A2A8B2}" presName="connTx" presStyleLbl="parChTrans1D2" presStyleIdx="1" presStyleCnt="4"/>
      <dgm:spPr/>
    </dgm:pt>
    <dgm:pt modelId="{5C284D93-EE7B-464F-9DC5-843269FCE506}" type="pres">
      <dgm:prSet presAssocID="{82E72CE6-5D54-459D-9FF3-3196B14F7D61}" presName="root2" presStyleCnt="0"/>
      <dgm:spPr/>
    </dgm:pt>
    <dgm:pt modelId="{CBA19A9A-1BB1-46EC-983F-B6C66528F16E}" type="pres">
      <dgm:prSet presAssocID="{82E72CE6-5D54-459D-9FF3-3196B14F7D61}" presName="LevelTwoTextNode" presStyleLbl="node2" presStyleIdx="1" presStyleCnt="4">
        <dgm:presLayoutVars>
          <dgm:chPref val="3"/>
        </dgm:presLayoutVars>
      </dgm:prSet>
      <dgm:spPr/>
    </dgm:pt>
    <dgm:pt modelId="{568B89BB-9288-4D18-A271-5A31845B16C0}" type="pres">
      <dgm:prSet presAssocID="{82E72CE6-5D54-459D-9FF3-3196B14F7D61}" presName="level3hierChild" presStyleCnt="0"/>
      <dgm:spPr/>
    </dgm:pt>
    <dgm:pt modelId="{5CAAA289-EF9A-4237-BF6D-E6F0554C95CA}" type="pres">
      <dgm:prSet presAssocID="{06B2E3C6-264C-4E05-BF40-FAB95ED8A664}" presName="conn2-1" presStyleLbl="parChTrans1D2" presStyleIdx="2" presStyleCnt="4"/>
      <dgm:spPr/>
    </dgm:pt>
    <dgm:pt modelId="{5C5C5D30-B1B1-4CBD-9A24-B0017496FBBE}" type="pres">
      <dgm:prSet presAssocID="{06B2E3C6-264C-4E05-BF40-FAB95ED8A664}" presName="connTx" presStyleLbl="parChTrans1D2" presStyleIdx="2" presStyleCnt="4"/>
      <dgm:spPr/>
    </dgm:pt>
    <dgm:pt modelId="{99326870-D89F-4BD9-86A8-4DB346EEF92C}" type="pres">
      <dgm:prSet presAssocID="{3B605C08-6DA0-4CEB-8CA2-4D3D33CA4277}" presName="root2" presStyleCnt="0"/>
      <dgm:spPr/>
    </dgm:pt>
    <dgm:pt modelId="{65ED1191-D5B9-46E2-B2E5-013544FE333E}" type="pres">
      <dgm:prSet presAssocID="{3B605C08-6DA0-4CEB-8CA2-4D3D33CA4277}" presName="LevelTwoTextNode" presStyleLbl="node2" presStyleIdx="2" presStyleCnt="4">
        <dgm:presLayoutVars>
          <dgm:chPref val="3"/>
        </dgm:presLayoutVars>
      </dgm:prSet>
      <dgm:spPr/>
    </dgm:pt>
    <dgm:pt modelId="{34C5D39C-01C7-4F3B-9B72-77575F891FA1}" type="pres">
      <dgm:prSet presAssocID="{3B605C08-6DA0-4CEB-8CA2-4D3D33CA4277}" presName="level3hierChild" presStyleCnt="0"/>
      <dgm:spPr/>
    </dgm:pt>
    <dgm:pt modelId="{9CC844D1-D706-4458-BD0A-F2D8424E1ADC}" type="pres">
      <dgm:prSet presAssocID="{3DC9B2CE-A157-4C44-BEA0-849A4D326444}" presName="conn2-1" presStyleLbl="parChTrans1D2" presStyleIdx="3" presStyleCnt="4"/>
      <dgm:spPr/>
    </dgm:pt>
    <dgm:pt modelId="{41589BB8-6104-4554-803F-F43C31FB0D22}" type="pres">
      <dgm:prSet presAssocID="{3DC9B2CE-A157-4C44-BEA0-849A4D326444}" presName="connTx" presStyleLbl="parChTrans1D2" presStyleIdx="3" presStyleCnt="4"/>
      <dgm:spPr/>
    </dgm:pt>
    <dgm:pt modelId="{2BBD3958-DE99-4DF5-A3F0-BC2DD0BB5840}" type="pres">
      <dgm:prSet presAssocID="{BF9321AC-59EC-4CF7-B57A-34E8A6F2EA7E}" presName="root2" presStyleCnt="0"/>
      <dgm:spPr/>
    </dgm:pt>
    <dgm:pt modelId="{ADBA136D-B897-4545-811E-6AC57126B948}" type="pres">
      <dgm:prSet presAssocID="{BF9321AC-59EC-4CF7-B57A-34E8A6F2EA7E}" presName="LevelTwoTextNode" presStyleLbl="node2" presStyleIdx="3" presStyleCnt="4">
        <dgm:presLayoutVars>
          <dgm:chPref val="3"/>
        </dgm:presLayoutVars>
      </dgm:prSet>
      <dgm:spPr/>
    </dgm:pt>
    <dgm:pt modelId="{65FE4B08-687A-4349-BF97-C768B5A8C9A5}" type="pres">
      <dgm:prSet presAssocID="{BF9321AC-59EC-4CF7-B57A-34E8A6F2EA7E}" presName="level3hierChild" presStyleCnt="0"/>
      <dgm:spPr/>
    </dgm:pt>
  </dgm:ptLst>
  <dgm:cxnLst>
    <dgm:cxn modelId="{7C4EB904-9780-4F2F-AF20-66CE9D05408C}" srcId="{F780EB92-6CA4-4C85-846B-C8FD86927E66}" destId="{82E72CE6-5D54-459D-9FF3-3196B14F7D61}" srcOrd="1" destOrd="0" parTransId="{619748E0-CABD-41D0-A179-ED50E6A2A8B2}" sibTransId="{A710AFB9-AE1F-4A35-BEE0-793451AD5326}"/>
    <dgm:cxn modelId="{F0C22306-860B-4246-B75C-74A979735695}" type="presOf" srcId="{686369A2-7440-4042-865B-D18F6C6E7A0E}" destId="{1461C717-25CA-4E70-A222-FAC41DF3CA6C}" srcOrd="1" destOrd="0" presId="urn:microsoft.com/office/officeart/2005/8/layout/hierarchy2"/>
    <dgm:cxn modelId="{2700FE0A-567A-4434-A37F-14A06F08DAA7}" srcId="{6678F7EA-C5B7-42D8-9F8B-DE1DF96A7306}" destId="{F780EB92-6CA4-4C85-846B-C8FD86927E66}" srcOrd="0" destOrd="0" parTransId="{A6C5B5D4-3727-46AD-8E45-0B037666F950}" sibTransId="{6238B032-9AD4-41DC-993C-91379F21065E}"/>
    <dgm:cxn modelId="{3510FD16-7097-4C26-A03A-2324CA2D8576}" srcId="{C82BD931-7625-40E6-A123-62AB917C9B77}" destId="{B73FE8D2-CFD1-48B6-88F4-EF3F8DB22CB5}" srcOrd="1" destOrd="0" parTransId="{EE434C87-6CDB-47FB-9CED-81E6CE57CD7E}" sibTransId="{C2497154-06FA-4DAF-BF39-F0EC30D7FCD6}"/>
    <dgm:cxn modelId="{B5767022-6BDE-49CF-8A93-0A560CF333B8}" type="presOf" srcId="{06B2E3C6-264C-4E05-BF40-FAB95ED8A664}" destId="{5CAAA289-EF9A-4237-BF6D-E6F0554C95CA}" srcOrd="0" destOrd="0" presId="urn:microsoft.com/office/officeart/2005/8/layout/hierarchy2"/>
    <dgm:cxn modelId="{EB99932A-C7DD-4BD2-8AD9-85A426DAE975}" srcId="{B73FE8D2-CFD1-48B6-88F4-EF3F8DB22CB5}" destId="{06A728DA-C876-418C-8EBF-0CFBD3831952}" srcOrd="0" destOrd="0" parTransId="{341752C4-C510-4CC2-8731-610404559F13}" sibTransId="{16D8A217-C2C8-4372-BDE4-FC6F5B6068B2}"/>
    <dgm:cxn modelId="{A2CAE12D-F1EF-4637-9A3D-722A11166CC0}" srcId="{B73FE8D2-CFD1-48B6-88F4-EF3F8DB22CB5}" destId="{13572D52-BEDB-41EA-9FD4-061E05181377}" srcOrd="1" destOrd="0" parTransId="{1D01CFF3-EC34-42D1-A7BD-BBBEB613BB61}" sibTransId="{133BB6A9-5BD2-43AA-82FC-3DEC0A9089E8}"/>
    <dgm:cxn modelId="{6EE0A730-76DF-45C9-B760-6D4613B08D83}" type="presOf" srcId="{EE434C87-6CDB-47FB-9CED-81E6CE57CD7E}" destId="{A53519D9-D548-4689-A578-1E70C0F192C4}" srcOrd="0" destOrd="0" presId="urn:microsoft.com/office/officeart/2005/8/layout/hierarchy2"/>
    <dgm:cxn modelId="{2F861535-8FAA-40A7-9813-0646BB25AE8A}" srcId="{F780EB92-6CA4-4C85-846B-C8FD86927E66}" destId="{3B605C08-6DA0-4CEB-8CA2-4D3D33CA4277}" srcOrd="2" destOrd="0" parTransId="{06B2E3C6-264C-4E05-BF40-FAB95ED8A664}" sibTransId="{5C8B4C8F-A79F-425D-ADAE-C94E0AE46895}"/>
    <dgm:cxn modelId="{7BFC5E5B-C3AF-4CD6-9932-1D4C3265B406}" type="presOf" srcId="{1D01CFF3-EC34-42D1-A7BD-BBBEB613BB61}" destId="{C000485F-136F-4956-B2AC-C0A051E25180}" srcOrd="1" destOrd="0" presId="urn:microsoft.com/office/officeart/2005/8/layout/hierarchy2"/>
    <dgm:cxn modelId="{30B37561-2692-45EE-AE02-9B21364888AB}" type="presOf" srcId="{3DC9B2CE-A157-4C44-BEA0-849A4D326444}" destId="{9CC844D1-D706-4458-BD0A-F2D8424E1ADC}" srcOrd="0" destOrd="0" presId="urn:microsoft.com/office/officeart/2005/8/layout/hierarchy2"/>
    <dgm:cxn modelId="{FB1B7D42-4958-4865-860E-6CEC16E22532}" type="presOf" srcId="{C82BD931-7625-40E6-A123-62AB917C9B77}" destId="{734A33D0-A69F-4576-B295-91BCD78023BA}" srcOrd="0" destOrd="0" presId="urn:microsoft.com/office/officeart/2005/8/layout/hierarchy2"/>
    <dgm:cxn modelId="{38829764-D76B-487B-A746-B9A90FB03F5D}" type="presOf" srcId="{341752C4-C510-4CC2-8731-610404559F13}" destId="{49CC6311-C2FA-4E91-A981-70A2B5A64BED}" srcOrd="1" destOrd="0" presId="urn:microsoft.com/office/officeart/2005/8/layout/hierarchy2"/>
    <dgm:cxn modelId="{3B6E1D6B-9869-4FC9-A3B0-53364C932DC5}" type="presOf" srcId="{341752C4-C510-4CC2-8731-610404559F13}" destId="{4A005788-DC0D-41EE-A1F6-4F4C004DC6EC}" srcOrd="0" destOrd="0" presId="urn:microsoft.com/office/officeart/2005/8/layout/hierarchy2"/>
    <dgm:cxn modelId="{2A5AB151-5A0E-43E6-9B20-7D2A20852847}" type="presOf" srcId="{3DC9B2CE-A157-4C44-BEA0-849A4D326444}" destId="{41589BB8-6104-4554-803F-F43C31FB0D22}" srcOrd="1" destOrd="0" presId="urn:microsoft.com/office/officeart/2005/8/layout/hierarchy2"/>
    <dgm:cxn modelId="{CED71352-C200-4382-B05C-E228A758A896}" type="presOf" srcId="{F780EB92-6CA4-4C85-846B-C8FD86927E66}" destId="{B1ECE888-E67D-4EB6-B0BB-C429B1FA9153}" srcOrd="0" destOrd="0" presId="urn:microsoft.com/office/officeart/2005/8/layout/hierarchy2"/>
    <dgm:cxn modelId="{2F5A757A-9C4D-411F-B11C-07A3999A9E3A}" type="presOf" srcId="{1D01CFF3-EC34-42D1-A7BD-BBBEB613BB61}" destId="{1ADE3989-6B1D-4C3F-AEDD-E7BD4D763750}" srcOrd="0" destOrd="0" presId="urn:microsoft.com/office/officeart/2005/8/layout/hierarchy2"/>
    <dgm:cxn modelId="{E5A03980-3DD6-493F-9608-C62B3ADDD4DA}" type="presOf" srcId="{107384E7-99FD-47FF-8D28-200610F29A38}" destId="{E9985600-06CD-4C4A-8D29-69684517BAB6}" srcOrd="0" destOrd="0" presId="urn:microsoft.com/office/officeart/2005/8/layout/hierarchy2"/>
    <dgm:cxn modelId="{31012581-3466-4744-8FEA-1DA4467DFB6C}" srcId="{C82BD931-7625-40E6-A123-62AB917C9B77}" destId="{107384E7-99FD-47FF-8D28-200610F29A38}" srcOrd="0" destOrd="0" parTransId="{56B7CB9F-A954-4BBD-B452-F017EEF03FB5}" sibTransId="{75633276-133E-45D0-B74D-F3C0F7428DD6}"/>
    <dgm:cxn modelId="{E09DAB85-6CD1-4DB8-AEF9-3179AE8685E8}" type="presOf" srcId="{EE434C87-6CDB-47FB-9CED-81E6CE57CD7E}" destId="{D3420ABF-AFB7-4E34-AAE7-E5897E0E859D}" srcOrd="1" destOrd="0" presId="urn:microsoft.com/office/officeart/2005/8/layout/hierarchy2"/>
    <dgm:cxn modelId="{69AC448B-BA7B-456B-B2D7-6E6BA1205314}" type="presOf" srcId="{BF9321AC-59EC-4CF7-B57A-34E8A6F2EA7E}" destId="{ADBA136D-B897-4545-811E-6AC57126B948}" srcOrd="0" destOrd="0" presId="urn:microsoft.com/office/officeart/2005/8/layout/hierarchy2"/>
    <dgm:cxn modelId="{5E28E896-B59F-4A83-B920-A27660B6847D}" type="presOf" srcId="{619748E0-CABD-41D0-A179-ED50E6A2A8B2}" destId="{B0D21CFB-28C3-4F16-B0B9-C51AE2E47FE4}" srcOrd="0" destOrd="0" presId="urn:microsoft.com/office/officeart/2005/8/layout/hierarchy2"/>
    <dgm:cxn modelId="{58B44DA8-4C12-4B4D-9C62-DF784479509A}" type="presOf" srcId="{06B2E3C6-264C-4E05-BF40-FAB95ED8A664}" destId="{5C5C5D30-B1B1-4CBD-9A24-B0017496FBBE}" srcOrd="1" destOrd="0" presId="urn:microsoft.com/office/officeart/2005/8/layout/hierarchy2"/>
    <dgm:cxn modelId="{8EAFD9A9-6C0D-4C8C-8EBE-1753EDA9089F}" type="presOf" srcId="{13572D52-BEDB-41EA-9FD4-061E05181377}" destId="{FF063E74-6E66-4F31-B71D-013BABF737A3}" srcOrd="0" destOrd="0" presId="urn:microsoft.com/office/officeart/2005/8/layout/hierarchy2"/>
    <dgm:cxn modelId="{B32125AE-1B37-41D4-A569-A28099D7756A}" type="presOf" srcId="{B73FE8D2-CFD1-48B6-88F4-EF3F8DB22CB5}" destId="{48ED3CBB-6CAF-459C-9C75-6E1E1D210F41}" srcOrd="0" destOrd="0" presId="urn:microsoft.com/office/officeart/2005/8/layout/hierarchy2"/>
    <dgm:cxn modelId="{2E6D26AE-055E-4032-9975-B18700010711}" type="presOf" srcId="{686369A2-7440-4042-865B-D18F6C6E7A0E}" destId="{DAB2E19F-847F-41AE-B706-E99295864CBB}" srcOrd="0" destOrd="0" presId="urn:microsoft.com/office/officeart/2005/8/layout/hierarchy2"/>
    <dgm:cxn modelId="{F1A66BB5-5757-4BA8-9FF3-E3F9FF74055C}" type="presOf" srcId="{3B605C08-6DA0-4CEB-8CA2-4D3D33CA4277}" destId="{65ED1191-D5B9-46E2-B2E5-013544FE333E}" srcOrd="0" destOrd="0" presId="urn:microsoft.com/office/officeart/2005/8/layout/hierarchy2"/>
    <dgm:cxn modelId="{3162B7C0-2D44-458E-9188-F1233497EB85}" srcId="{F780EB92-6CA4-4C85-846B-C8FD86927E66}" destId="{BF9321AC-59EC-4CF7-B57A-34E8A6F2EA7E}" srcOrd="3" destOrd="0" parTransId="{3DC9B2CE-A157-4C44-BEA0-849A4D326444}" sibTransId="{5AE2884C-2074-4AEC-92D1-770F6520B745}"/>
    <dgm:cxn modelId="{261F7ECE-9042-4CCF-85F3-F8E6542B81E8}" type="presOf" srcId="{56B7CB9F-A954-4BBD-B452-F017EEF03FB5}" destId="{9F8B244A-9005-4668-A818-5B6C51948C16}" srcOrd="1" destOrd="0" presId="urn:microsoft.com/office/officeart/2005/8/layout/hierarchy2"/>
    <dgm:cxn modelId="{A035F2D4-D3B2-4157-956E-2381C9B1C8DF}" type="presOf" srcId="{6678F7EA-C5B7-42D8-9F8B-DE1DF96A7306}" destId="{D12A63D2-DE31-4EA9-A6B0-DD91EB8715B2}" srcOrd="0" destOrd="0" presId="urn:microsoft.com/office/officeart/2005/8/layout/hierarchy2"/>
    <dgm:cxn modelId="{F59E25DB-DF82-42B7-BA5C-07AF58D7E95A}" type="presOf" srcId="{56B7CB9F-A954-4BBD-B452-F017EEF03FB5}" destId="{D2ED48CA-4F89-4973-8ED9-6E5EEDF6F8E3}" srcOrd="0" destOrd="0" presId="urn:microsoft.com/office/officeart/2005/8/layout/hierarchy2"/>
    <dgm:cxn modelId="{D79128EE-C090-4098-B50E-C3CFC4275B39}" srcId="{F780EB92-6CA4-4C85-846B-C8FD86927E66}" destId="{C82BD931-7625-40E6-A123-62AB917C9B77}" srcOrd="0" destOrd="0" parTransId="{686369A2-7440-4042-865B-D18F6C6E7A0E}" sibTransId="{62F5FF90-3C00-4AC4-BB71-4EDC68E2D3BE}"/>
    <dgm:cxn modelId="{DE8864F0-F340-4957-A60C-BDB13ADE5335}" type="presOf" srcId="{82E72CE6-5D54-459D-9FF3-3196B14F7D61}" destId="{CBA19A9A-1BB1-46EC-983F-B6C66528F16E}" srcOrd="0" destOrd="0" presId="urn:microsoft.com/office/officeart/2005/8/layout/hierarchy2"/>
    <dgm:cxn modelId="{C579F9F3-1D5E-4C4A-B208-A074927AE652}" type="presOf" srcId="{06A728DA-C876-418C-8EBF-0CFBD3831952}" destId="{3B68805B-C159-45CA-A236-4212F71BE979}" srcOrd="0" destOrd="0" presId="urn:microsoft.com/office/officeart/2005/8/layout/hierarchy2"/>
    <dgm:cxn modelId="{4573C3F9-B7C6-44A1-9E30-1C04BD3D6B8B}" type="presOf" srcId="{619748E0-CABD-41D0-A179-ED50E6A2A8B2}" destId="{36995D88-3E92-4743-BDA7-B2469B44E93C}" srcOrd="1" destOrd="0" presId="urn:microsoft.com/office/officeart/2005/8/layout/hierarchy2"/>
    <dgm:cxn modelId="{CC7DC994-F4A8-405F-A15B-716DEBFAC926}" type="presParOf" srcId="{D12A63D2-DE31-4EA9-A6B0-DD91EB8715B2}" destId="{1E498714-249F-4603-81AD-71B28DE5BE89}" srcOrd="0" destOrd="0" presId="urn:microsoft.com/office/officeart/2005/8/layout/hierarchy2"/>
    <dgm:cxn modelId="{AB35E302-B89C-4B72-A1CF-ADB6BC705F5E}" type="presParOf" srcId="{1E498714-249F-4603-81AD-71B28DE5BE89}" destId="{B1ECE888-E67D-4EB6-B0BB-C429B1FA9153}" srcOrd="0" destOrd="0" presId="urn:microsoft.com/office/officeart/2005/8/layout/hierarchy2"/>
    <dgm:cxn modelId="{BBDD1799-B7B6-4203-BF5A-7A81A0965EF5}" type="presParOf" srcId="{1E498714-249F-4603-81AD-71B28DE5BE89}" destId="{64AEB235-5639-4DAF-BD88-5083230FF61A}" srcOrd="1" destOrd="0" presId="urn:microsoft.com/office/officeart/2005/8/layout/hierarchy2"/>
    <dgm:cxn modelId="{AE17387F-9F0A-4E49-8F39-1FD596BD55FC}" type="presParOf" srcId="{64AEB235-5639-4DAF-BD88-5083230FF61A}" destId="{DAB2E19F-847F-41AE-B706-E99295864CBB}" srcOrd="0" destOrd="0" presId="urn:microsoft.com/office/officeart/2005/8/layout/hierarchy2"/>
    <dgm:cxn modelId="{1E33C9AE-F27F-44F0-AF59-F3E6D69065C4}" type="presParOf" srcId="{DAB2E19F-847F-41AE-B706-E99295864CBB}" destId="{1461C717-25CA-4E70-A222-FAC41DF3CA6C}" srcOrd="0" destOrd="0" presId="urn:microsoft.com/office/officeart/2005/8/layout/hierarchy2"/>
    <dgm:cxn modelId="{0778CBCF-73FE-454B-8FCF-6043C5F99F58}" type="presParOf" srcId="{64AEB235-5639-4DAF-BD88-5083230FF61A}" destId="{DF051199-FA64-4432-9D3E-1ABFECCA5A47}" srcOrd="1" destOrd="0" presId="urn:microsoft.com/office/officeart/2005/8/layout/hierarchy2"/>
    <dgm:cxn modelId="{00A63BC0-C21E-42E9-AED1-B458E98DDA3D}" type="presParOf" srcId="{DF051199-FA64-4432-9D3E-1ABFECCA5A47}" destId="{734A33D0-A69F-4576-B295-91BCD78023BA}" srcOrd="0" destOrd="0" presId="urn:microsoft.com/office/officeart/2005/8/layout/hierarchy2"/>
    <dgm:cxn modelId="{DD67E473-3BEA-4991-AD72-3A0A889BE762}" type="presParOf" srcId="{DF051199-FA64-4432-9D3E-1ABFECCA5A47}" destId="{24312666-C243-427B-8CBD-E59775B81B08}" srcOrd="1" destOrd="0" presId="urn:microsoft.com/office/officeart/2005/8/layout/hierarchy2"/>
    <dgm:cxn modelId="{2DCF9829-65A8-475C-A39F-308D1B77D2FB}" type="presParOf" srcId="{24312666-C243-427B-8CBD-E59775B81B08}" destId="{D2ED48CA-4F89-4973-8ED9-6E5EEDF6F8E3}" srcOrd="0" destOrd="0" presId="urn:microsoft.com/office/officeart/2005/8/layout/hierarchy2"/>
    <dgm:cxn modelId="{FE6A6920-6AD5-4D37-A433-BF8BC09CAA67}" type="presParOf" srcId="{D2ED48CA-4F89-4973-8ED9-6E5EEDF6F8E3}" destId="{9F8B244A-9005-4668-A818-5B6C51948C16}" srcOrd="0" destOrd="0" presId="urn:microsoft.com/office/officeart/2005/8/layout/hierarchy2"/>
    <dgm:cxn modelId="{A6DEBA2E-92BD-4B57-BB46-31AB41021357}" type="presParOf" srcId="{24312666-C243-427B-8CBD-E59775B81B08}" destId="{E8B09B06-EFEA-4D31-896A-06CEAD5EB494}" srcOrd="1" destOrd="0" presId="urn:microsoft.com/office/officeart/2005/8/layout/hierarchy2"/>
    <dgm:cxn modelId="{DCF7F8A1-7964-4A31-ADE5-7B053194B78B}" type="presParOf" srcId="{E8B09B06-EFEA-4D31-896A-06CEAD5EB494}" destId="{E9985600-06CD-4C4A-8D29-69684517BAB6}" srcOrd="0" destOrd="0" presId="urn:microsoft.com/office/officeart/2005/8/layout/hierarchy2"/>
    <dgm:cxn modelId="{EDF2515A-319E-4D71-9338-A281034D47B7}" type="presParOf" srcId="{E8B09B06-EFEA-4D31-896A-06CEAD5EB494}" destId="{CFC9E584-0F2A-471D-AAB1-D0E82F903E40}" srcOrd="1" destOrd="0" presId="urn:microsoft.com/office/officeart/2005/8/layout/hierarchy2"/>
    <dgm:cxn modelId="{3FF6FA8E-BFEF-4B20-ACA1-68D7A29B09F6}" type="presParOf" srcId="{24312666-C243-427B-8CBD-E59775B81B08}" destId="{A53519D9-D548-4689-A578-1E70C0F192C4}" srcOrd="2" destOrd="0" presId="urn:microsoft.com/office/officeart/2005/8/layout/hierarchy2"/>
    <dgm:cxn modelId="{745B642A-1FA8-4C12-AD23-928C17D2C123}" type="presParOf" srcId="{A53519D9-D548-4689-A578-1E70C0F192C4}" destId="{D3420ABF-AFB7-4E34-AAE7-E5897E0E859D}" srcOrd="0" destOrd="0" presId="urn:microsoft.com/office/officeart/2005/8/layout/hierarchy2"/>
    <dgm:cxn modelId="{78FB52D3-715B-4897-BA47-5BF7C92D2814}" type="presParOf" srcId="{24312666-C243-427B-8CBD-E59775B81B08}" destId="{EC6D08A1-03DB-479A-8E54-402AE965EBAF}" srcOrd="3" destOrd="0" presId="urn:microsoft.com/office/officeart/2005/8/layout/hierarchy2"/>
    <dgm:cxn modelId="{64E7CB1F-E1F5-4B1E-AC72-A406AC028189}" type="presParOf" srcId="{EC6D08A1-03DB-479A-8E54-402AE965EBAF}" destId="{48ED3CBB-6CAF-459C-9C75-6E1E1D210F41}" srcOrd="0" destOrd="0" presId="urn:microsoft.com/office/officeart/2005/8/layout/hierarchy2"/>
    <dgm:cxn modelId="{F7036733-9783-4EDC-913F-EA7FF5776B7F}" type="presParOf" srcId="{EC6D08A1-03DB-479A-8E54-402AE965EBAF}" destId="{9027CD6F-20C8-4813-BA43-160923B1AE6B}" srcOrd="1" destOrd="0" presId="urn:microsoft.com/office/officeart/2005/8/layout/hierarchy2"/>
    <dgm:cxn modelId="{C1E74D84-4830-4712-8AB9-E1F7C4C9AD74}" type="presParOf" srcId="{9027CD6F-20C8-4813-BA43-160923B1AE6B}" destId="{4A005788-DC0D-41EE-A1F6-4F4C004DC6EC}" srcOrd="0" destOrd="0" presId="urn:microsoft.com/office/officeart/2005/8/layout/hierarchy2"/>
    <dgm:cxn modelId="{E60AC04C-A47A-423C-B6D7-3774EC724331}" type="presParOf" srcId="{4A005788-DC0D-41EE-A1F6-4F4C004DC6EC}" destId="{49CC6311-C2FA-4E91-A981-70A2B5A64BED}" srcOrd="0" destOrd="0" presId="urn:microsoft.com/office/officeart/2005/8/layout/hierarchy2"/>
    <dgm:cxn modelId="{7C48E988-5042-42ED-9304-D4FF0AE38FBF}" type="presParOf" srcId="{9027CD6F-20C8-4813-BA43-160923B1AE6B}" destId="{2B09EE14-4617-499E-9872-0BD01547B9FC}" srcOrd="1" destOrd="0" presId="urn:microsoft.com/office/officeart/2005/8/layout/hierarchy2"/>
    <dgm:cxn modelId="{215632A7-F6EC-429C-B32E-8D9208D5336F}" type="presParOf" srcId="{2B09EE14-4617-499E-9872-0BD01547B9FC}" destId="{3B68805B-C159-45CA-A236-4212F71BE979}" srcOrd="0" destOrd="0" presId="urn:microsoft.com/office/officeart/2005/8/layout/hierarchy2"/>
    <dgm:cxn modelId="{62C90709-999D-4C44-91BE-A600B2FA26D9}" type="presParOf" srcId="{2B09EE14-4617-499E-9872-0BD01547B9FC}" destId="{C151C2DA-2639-4FC4-922C-49A1EAD9C077}" srcOrd="1" destOrd="0" presId="urn:microsoft.com/office/officeart/2005/8/layout/hierarchy2"/>
    <dgm:cxn modelId="{25EDD49C-605B-45ED-A84D-F75D5C55A047}" type="presParOf" srcId="{9027CD6F-20C8-4813-BA43-160923B1AE6B}" destId="{1ADE3989-6B1D-4C3F-AEDD-E7BD4D763750}" srcOrd="2" destOrd="0" presId="urn:microsoft.com/office/officeart/2005/8/layout/hierarchy2"/>
    <dgm:cxn modelId="{8C6136CB-E09E-4B3C-BB2D-5750C679D61E}" type="presParOf" srcId="{1ADE3989-6B1D-4C3F-AEDD-E7BD4D763750}" destId="{C000485F-136F-4956-B2AC-C0A051E25180}" srcOrd="0" destOrd="0" presId="urn:microsoft.com/office/officeart/2005/8/layout/hierarchy2"/>
    <dgm:cxn modelId="{D228BE53-991D-49CF-B863-67D5B4BE8843}" type="presParOf" srcId="{9027CD6F-20C8-4813-BA43-160923B1AE6B}" destId="{0E3879C7-6536-4AAB-B93B-894568514EE2}" srcOrd="3" destOrd="0" presId="urn:microsoft.com/office/officeart/2005/8/layout/hierarchy2"/>
    <dgm:cxn modelId="{36ED671D-0E3B-4CD6-8D01-6C0367A1F85B}" type="presParOf" srcId="{0E3879C7-6536-4AAB-B93B-894568514EE2}" destId="{FF063E74-6E66-4F31-B71D-013BABF737A3}" srcOrd="0" destOrd="0" presId="urn:microsoft.com/office/officeart/2005/8/layout/hierarchy2"/>
    <dgm:cxn modelId="{434C6FA2-6FC5-43BD-9824-2F3954576D2B}" type="presParOf" srcId="{0E3879C7-6536-4AAB-B93B-894568514EE2}" destId="{39F35607-8404-4E63-B478-9C9678556F61}" srcOrd="1" destOrd="0" presId="urn:microsoft.com/office/officeart/2005/8/layout/hierarchy2"/>
    <dgm:cxn modelId="{EAA819D6-EF30-4F5C-8AF3-973E6634A62D}" type="presParOf" srcId="{64AEB235-5639-4DAF-BD88-5083230FF61A}" destId="{B0D21CFB-28C3-4F16-B0B9-C51AE2E47FE4}" srcOrd="2" destOrd="0" presId="urn:microsoft.com/office/officeart/2005/8/layout/hierarchy2"/>
    <dgm:cxn modelId="{95BD93ED-87F6-47B3-9C3C-D26D4AAAE8AA}" type="presParOf" srcId="{B0D21CFB-28C3-4F16-B0B9-C51AE2E47FE4}" destId="{36995D88-3E92-4743-BDA7-B2469B44E93C}" srcOrd="0" destOrd="0" presId="urn:microsoft.com/office/officeart/2005/8/layout/hierarchy2"/>
    <dgm:cxn modelId="{7B42ED71-67AD-477B-9BF2-724BB81CACD3}" type="presParOf" srcId="{64AEB235-5639-4DAF-BD88-5083230FF61A}" destId="{5C284D93-EE7B-464F-9DC5-843269FCE506}" srcOrd="3" destOrd="0" presId="urn:microsoft.com/office/officeart/2005/8/layout/hierarchy2"/>
    <dgm:cxn modelId="{FAF8E889-ABD0-4371-B2EF-30ABABC0B1A8}" type="presParOf" srcId="{5C284D93-EE7B-464F-9DC5-843269FCE506}" destId="{CBA19A9A-1BB1-46EC-983F-B6C66528F16E}" srcOrd="0" destOrd="0" presId="urn:microsoft.com/office/officeart/2005/8/layout/hierarchy2"/>
    <dgm:cxn modelId="{777BFD42-E148-4974-8790-4A53766EF7E4}" type="presParOf" srcId="{5C284D93-EE7B-464F-9DC5-843269FCE506}" destId="{568B89BB-9288-4D18-A271-5A31845B16C0}" srcOrd="1" destOrd="0" presId="urn:microsoft.com/office/officeart/2005/8/layout/hierarchy2"/>
    <dgm:cxn modelId="{98501DE8-4DE1-4D3D-80FD-1ABA932091B5}" type="presParOf" srcId="{64AEB235-5639-4DAF-BD88-5083230FF61A}" destId="{5CAAA289-EF9A-4237-BF6D-E6F0554C95CA}" srcOrd="4" destOrd="0" presId="urn:microsoft.com/office/officeart/2005/8/layout/hierarchy2"/>
    <dgm:cxn modelId="{3E36FBCD-09CB-4605-A07B-2B581E88397A}" type="presParOf" srcId="{5CAAA289-EF9A-4237-BF6D-E6F0554C95CA}" destId="{5C5C5D30-B1B1-4CBD-9A24-B0017496FBBE}" srcOrd="0" destOrd="0" presId="urn:microsoft.com/office/officeart/2005/8/layout/hierarchy2"/>
    <dgm:cxn modelId="{CCB83AAE-0439-424E-8D44-1820D4600C10}" type="presParOf" srcId="{64AEB235-5639-4DAF-BD88-5083230FF61A}" destId="{99326870-D89F-4BD9-86A8-4DB346EEF92C}" srcOrd="5" destOrd="0" presId="urn:microsoft.com/office/officeart/2005/8/layout/hierarchy2"/>
    <dgm:cxn modelId="{5E59B3B3-146A-4082-A17C-FF1896B7F7CB}" type="presParOf" srcId="{99326870-D89F-4BD9-86A8-4DB346EEF92C}" destId="{65ED1191-D5B9-46E2-B2E5-013544FE333E}" srcOrd="0" destOrd="0" presId="urn:microsoft.com/office/officeart/2005/8/layout/hierarchy2"/>
    <dgm:cxn modelId="{CC382C33-0A46-47F2-9537-992D5FAE0C1E}" type="presParOf" srcId="{99326870-D89F-4BD9-86A8-4DB346EEF92C}" destId="{34C5D39C-01C7-4F3B-9B72-77575F891FA1}" srcOrd="1" destOrd="0" presId="urn:microsoft.com/office/officeart/2005/8/layout/hierarchy2"/>
    <dgm:cxn modelId="{58CB77CB-7577-4C57-9AE9-8512AD382FC5}" type="presParOf" srcId="{64AEB235-5639-4DAF-BD88-5083230FF61A}" destId="{9CC844D1-D706-4458-BD0A-F2D8424E1ADC}" srcOrd="6" destOrd="0" presId="urn:microsoft.com/office/officeart/2005/8/layout/hierarchy2"/>
    <dgm:cxn modelId="{365C91A3-2CCA-4FC5-9319-A515F08EAAAA}" type="presParOf" srcId="{9CC844D1-D706-4458-BD0A-F2D8424E1ADC}" destId="{41589BB8-6104-4554-803F-F43C31FB0D22}" srcOrd="0" destOrd="0" presId="urn:microsoft.com/office/officeart/2005/8/layout/hierarchy2"/>
    <dgm:cxn modelId="{6D70961A-A7E4-443B-A6A6-0231721AAEB3}" type="presParOf" srcId="{64AEB235-5639-4DAF-BD88-5083230FF61A}" destId="{2BBD3958-DE99-4DF5-A3F0-BC2DD0BB5840}" srcOrd="7" destOrd="0" presId="urn:microsoft.com/office/officeart/2005/8/layout/hierarchy2"/>
    <dgm:cxn modelId="{5986BE47-2128-43BA-BDB3-E5A6AAA39E05}" type="presParOf" srcId="{2BBD3958-DE99-4DF5-A3F0-BC2DD0BB5840}" destId="{ADBA136D-B897-4545-811E-6AC57126B948}" srcOrd="0" destOrd="0" presId="urn:microsoft.com/office/officeart/2005/8/layout/hierarchy2"/>
    <dgm:cxn modelId="{7B1F3B1A-596E-4375-99CF-5AE09D14D528}" type="presParOf" srcId="{2BBD3958-DE99-4DF5-A3F0-BC2DD0BB5840}" destId="{65FE4B08-687A-4349-BF97-C768B5A8C9A5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ECE888-E67D-4EB6-B0BB-C429B1FA9153}">
      <dsp:nvSpPr>
        <dsp:cNvPr id="0" name=""/>
        <dsp:cNvSpPr/>
      </dsp:nvSpPr>
      <dsp:spPr>
        <a:xfrm>
          <a:off x="5291" y="2543472"/>
          <a:ext cx="1561041" cy="780520"/>
        </a:xfrm>
        <a:prstGeom prst="roundRect">
          <a:avLst>
            <a:gd name="adj" fmla="val 10000"/>
          </a:avLst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Abstract Syntax Tree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Talen</a:t>
          </a:r>
        </a:p>
      </dsp:txBody>
      <dsp:txXfrm>
        <a:off x="28152" y="2566333"/>
        <a:ext cx="1515319" cy="734798"/>
      </dsp:txXfrm>
    </dsp:sp>
    <dsp:sp modelId="{DAB2E19F-847F-41AE-B706-E99295864CBB}">
      <dsp:nvSpPr>
        <dsp:cNvPr id="0" name=""/>
        <dsp:cNvSpPr/>
      </dsp:nvSpPr>
      <dsp:spPr>
        <a:xfrm rot="17692822">
          <a:off x="1136469" y="2247570"/>
          <a:ext cx="1484144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1484144" y="129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1841437" y="2223430"/>
        <a:ext cx="74207" cy="74207"/>
      </dsp:txXfrm>
    </dsp:sp>
    <dsp:sp modelId="{734A33D0-A69F-4576-B295-91BCD78023BA}">
      <dsp:nvSpPr>
        <dsp:cNvPr id="0" name=""/>
        <dsp:cNvSpPr/>
      </dsp:nvSpPr>
      <dsp:spPr>
        <a:xfrm>
          <a:off x="2190749" y="1197074"/>
          <a:ext cx="1561041" cy="78052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DOM</a:t>
          </a:r>
        </a:p>
      </dsp:txBody>
      <dsp:txXfrm>
        <a:off x="2213610" y="1219935"/>
        <a:ext cx="1515319" cy="734798"/>
      </dsp:txXfrm>
    </dsp:sp>
    <dsp:sp modelId="{D2ED48CA-4F89-4973-8ED9-6E5EEDF6F8E3}">
      <dsp:nvSpPr>
        <dsp:cNvPr id="0" name=""/>
        <dsp:cNvSpPr/>
      </dsp:nvSpPr>
      <dsp:spPr>
        <a:xfrm rot="19457599">
          <a:off x="3679514" y="1349971"/>
          <a:ext cx="768971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768971" y="1296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4044775" y="1343710"/>
        <a:ext cx="38448" cy="38448"/>
      </dsp:txXfrm>
    </dsp:sp>
    <dsp:sp modelId="{E9985600-06CD-4C4A-8D29-69684517BAB6}">
      <dsp:nvSpPr>
        <dsp:cNvPr id="0" name=""/>
        <dsp:cNvSpPr/>
      </dsp:nvSpPr>
      <dsp:spPr>
        <a:xfrm>
          <a:off x="4376208" y="748274"/>
          <a:ext cx="1561041" cy="780520"/>
        </a:xfrm>
        <a:prstGeom prst="roundRect">
          <a:avLst>
            <a:gd name="adj" fmla="val 1000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HTML</a:t>
          </a:r>
        </a:p>
      </dsp:txBody>
      <dsp:txXfrm>
        <a:off x="4399069" y="771135"/>
        <a:ext cx="1515319" cy="734798"/>
      </dsp:txXfrm>
    </dsp:sp>
    <dsp:sp modelId="{A53519D9-D548-4689-A578-1E70C0F192C4}">
      <dsp:nvSpPr>
        <dsp:cNvPr id="0" name=""/>
        <dsp:cNvSpPr/>
      </dsp:nvSpPr>
      <dsp:spPr>
        <a:xfrm rot="2142401">
          <a:off x="3679514" y="1798770"/>
          <a:ext cx="768971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768971" y="1296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4044775" y="1792510"/>
        <a:ext cx="38448" cy="38448"/>
      </dsp:txXfrm>
    </dsp:sp>
    <dsp:sp modelId="{48ED3CBB-6CAF-459C-9C75-6E1E1D210F41}">
      <dsp:nvSpPr>
        <dsp:cNvPr id="0" name=""/>
        <dsp:cNvSpPr/>
      </dsp:nvSpPr>
      <dsp:spPr>
        <a:xfrm>
          <a:off x="4376208" y="1645873"/>
          <a:ext cx="1561041" cy="780520"/>
        </a:xfrm>
        <a:prstGeom prst="roundRect">
          <a:avLst>
            <a:gd name="adj" fmla="val 1000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XML</a:t>
          </a:r>
        </a:p>
      </dsp:txBody>
      <dsp:txXfrm>
        <a:off x="4399069" y="1668734"/>
        <a:ext cx="1515319" cy="734798"/>
      </dsp:txXfrm>
    </dsp:sp>
    <dsp:sp modelId="{4A005788-DC0D-41EE-A1F6-4F4C004DC6EC}">
      <dsp:nvSpPr>
        <dsp:cNvPr id="0" name=""/>
        <dsp:cNvSpPr/>
      </dsp:nvSpPr>
      <dsp:spPr>
        <a:xfrm rot="19457599">
          <a:off x="5864972" y="1798770"/>
          <a:ext cx="768971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768971" y="1296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6230234" y="1792510"/>
        <a:ext cx="38448" cy="38448"/>
      </dsp:txXfrm>
    </dsp:sp>
    <dsp:sp modelId="{3B68805B-C159-45CA-A236-4212F71BE979}">
      <dsp:nvSpPr>
        <dsp:cNvPr id="0" name=""/>
        <dsp:cNvSpPr/>
      </dsp:nvSpPr>
      <dsp:spPr>
        <a:xfrm>
          <a:off x="6561666" y="1197074"/>
          <a:ext cx="1561041" cy="780520"/>
        </a:xfrm>
        <a:prstGeom prst="roundRect">
          <a:avLst>
            <a:gd name="adj" fmla="val 10000"/>
          </a:avLst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SVG</a:t>
          </a:r>
        </a:p>
      </dsp:txBody>
      <dsp:txXfrm>
        <a:off x="6584527" y="1219935"/>
        <a:ext cx="1515319" cy="734798"/>
      </dsp:txXfrm>
    </dsp:sp>
    <dsp:sp modelId="{1ADE3989-6B1D-4C3F-AEDD-E7BD4D763750}">
      <dsp:nvSpPr>
        <dsp:cNvPr id="0" name=""/>
        <dsp:cNvSpPr/>
      </dsp:nvSpPr>
      <dsp:spPr>
        <a:xfrm rot="2142401">
          <a:off x="5864972" y="2247570"/>
          <a:ext cx="768971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768971" y="1296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6230234" y="2241309"/>
        <a:ext cx="38448" cy="38448"/>
      </dsp:txXfrm>
    </dsp:sp>
    <dsp:sp modelId="{FF063E74-6E66-4F31-B71D-013BABF737A3}">
      <dsp:nvSpPr>
        <dsp:cNvPr id="0" name=""/>
        <dsp:cNvSpPr/>
      </dsp:nvSpPr>
      <dsp:spPr>
        <a:xfrm>
          <a:off x="6561666" y="2094673"/>
          <a:ext cx="1561041" cy="78052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 err="1"/>
            <a:t>Archimate</a:t>
          </a:r>
          <a:endParaRPr lang="nl-NL" sz="1500" kern="1200" dirty="0"/>
        </a:p>
      </dsp:txBody>
      <dsp:txXfrm>
        <a:off x="6584527" y="2117534"/>
        <a:ext cx="1515319" cy="734798"/>
      </dsp:txXfrm>
    </dsp:sp>
    <dsp:sp modelId="{B0D21CFB-28C3-4F16-B0B9-C51AE2E47FE4}">
      <dsp:nvSpPr>
        <dsp:cNvPr id="0" name=""/>
        <dsp:cNvSpPr/>
      </dsp:nvSpPr>
      <dsp:spPr>
        <a:xfrm rot="19457599">
          <a:off x="1494055" y="2696369"/>
          <a:ext cx="768971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768971" y="129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1859317" y="2690109"/>
        <a:ext cx="38448" cy="38448"/>
      </dsp:txXfrm>
    </dsp:sp>
    <dsp:sp modelId="{CBA19A9A-1BB1-46EC-983F-B6C66528F16E}">
      <dsp:nvSpPr>
        <dsp:cNvPr id="0" name=""/>
        <dsp:cNvSpPr/>
      </dsp:nvSpPr>
      <dsp:spPr>
        <a:xfrm>
          <a:off x="2190749" y="2094673"/>
          <a:ext cx="1561041" cy="780520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SPARQL </a:t>
          </a:r>
          <a:r>
            <a:rPr lang="nl-NL" sz="1500" kern="1200" dirty="0" err="1"/>
            <a:t>voc</a:t>
          </a:r>
          <a:endParaRPr lang="nl-NL" sz="1500" kern="1200" dirty="0"/>
        </a:p>
      </dsp:txBody>
      <dsp:txXfrm>
        <a:off x="2213610" y="2117534"/>
        <a:ext cx="1515319" cy="734798"/>
      </dsp:txXfrm>
    </dsp:sp>
    <dsp:sp modelId="{5CAAA289-EF9A-4237-BF6D-E6F0554C95CA}">
      <dsp:nvSpPr>
        <dsp:cNvPr id="0" name=""/>
        <dsp:cNvSpPr/>
      </dsp:nvSpPr>
      <dsp:spPr>
        <a:xfrm rot="2142401">
          <a:off x="1494055" y="3145169"/>
          <a:ext cx="768971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768971" y="129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1859317" y="3138908"/>
        <a:ext cx="38448" cy="38448"/>
      </dsp:txXfrm>
    </dsp:sp>
    <dsp:sp modelId="{65ED1191-D5B9-46E2-B2E5-013544FE333E}">
      <dsp:nvSpPr>
        <dsp:cNvPr id="0" name=""/>
        <dsp:cNvSpPr/>
      </dsp:nvSpPr>
      <dsp:spPr>
        <a:xfrm>
          <a:off x="2190749" y="2992272"/>
          <a:ext cx="1561041" cy="780520"/>
        </a:xfrm>
        <a:prstGeom prst="roundRect">
          <a:avLst>
            <a:gd name="adj" fmla="val 10000"/>
          </a:avLst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Python </a:t>
          </a:r>
          <a:r>
            <a:rPr lang="nl-NL" sz="1500" kern="1200" dirty="0" err="1"/>
            <a:t>voc</a:t>
          </a:r>
          <a:endParaRPr lang="nl-NL" sz="1500" kern="1200" dirty="0"/>
        </a:p>
      </dsp:txBody>
      <dsp:txXfrm>
        <a:off x="2213610" y="3015133"/>
        <a:ext cx="1515319" cy="734798"/>
      </dsp:txXfrm>
    </dsp:sp>
    <dsp:sp modelId="{9CC844D1-D706-4458-BD0A-F2D8424E1ADC}">
      <dsp:nvSpPr>
        <dsp:cNvPr id="0" name=""/>
        <dsp:cNvSpPr/>
      </dsp:nvSpPr>
      <dsp:spPr>
        <a:xfrm rot="3907178">
          <a:off x="1136469" y="3593968"/>
          <a:ext cx="1484144" cy="25927"/>
        </a:xfrm>
        <a:custGeom>
          <a:avLst/>
          <a:gdLst/>
          <a:ahLst/>
          <a:cxnLst/>
          <a:rect l="0" t="0" r="0" b="0"/>
          <a:pathLst>
            <a:path>
              <a:moveTo>
                <a:pt x="0" y="12963"/>
              </a:moveTo>
              <a:lnTo>
                <a:pt x="1484144" y="12963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nl-NL" sz="500" kern="1200"/>
        </a:p>
      </dsp:txBody>
      <dsp:txXfrm>
        <a:off x="1841437" y="3569828"/>
        <a:ext cx="74207" cy="74207"/>
      </dsp:txXfrm>
    </dsp:sp>
    <dsp:sp modelId="{ADBA136D-B897-4545-811E-6AC57126B948}">
      <dsp:nvSpPr>
        <dsp:cNvPr id="0" name=""/>
        <dsp:cNvSpPr/>
      </dsp:nvSpPr>
      <dsp:spPr>
        <a:xfrm>
          <a:off x="2190749" y="3889871"/>
          <a:ext cx="1561041" cy="780520"/>
        </a:xfrm>
        <a:prstGeom prst="roundRect">
          <a:avLst>
            <a:gd name="adj" fmla="val 1000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" tIns="9525" rIns="9525" bIns="9525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…</a:t>
          </a:r>
        </a:p>
      </dsp:txBody>
      <dsp:txXfrm>
        <a:off x="2213610" y="3912732"/>
        <a:ext cx="1515319" cy="7347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6709BA-0250-418B-A227-469BF0F69AD3}" type="datetimeFigureOut">
              <a:rPr lang="nl-NL" smtClean="0"/>
              <a:pPr/>
              <a:t>10-10-2024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4FE01-11FF-43DA-B7F5-6592B996E3FA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817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D30240-3B76-4E52-B42B-C39F5C218F4D}" type="datetimeFigureOut">
              <a:rPr lang="nl-NL" smtClean="0"/>
              <a:pPr/>
              <a:t>10-10-2024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01649-886C-4324-AD4C-E61C88D47728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69954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01649-886C-4324-AD4C-E61C88D47728}" type="slidenum">
              <a:rPr lang="nl-NL" smtClean="0"/>
              <a:pPr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385097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553B2FA-F1EF-4476-BF75-4CB4F13723E5}" type="slidenum">
              <a:rPr kumimoji="1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01970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E501649-886C-4324-AD4C-E61C88D47728}" type="slidenum">
              <a:rPr kumimoji="0" lang="nl-NL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nl-NL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249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3.png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0" y="0"/>
            <a:ext cx="12192000" cy="1879600"/>
            <a:chOff x="0" y="0"/>
            <a:chExt cx="12192000" cy="1879600"/>
          </a:xfrm>
        </p:grpSpPr>
        <p:pic>
          <p:nvPicPr>
            <p:cNvPr id="13" name="Afbeelding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87960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46409" y="333932"/>
              <a:ext cx="2309812" cy="804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8087730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Engels | 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8"/>
            <a:ext cx="12192000" cy="15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978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 | Titeldia verticaal met afbeelding Enge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6"/>
            <a:ext cx="12192000" cy="15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705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els | 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60"/>
            <a:ext cx="12192000" cy="1542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34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els | 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Placeholder_Color_Secondary"/>
          <p:cNvSpPr/>
          <p:nvPr userDrawn="1"/>
        </p:nvSpPr>
        <p:spPr bwMode="auto">
          <a:xfrm>
            <a:off x="6100080" y="0"/>
            <a:ext cx="6115200" cy="6872400"/>
          </a:xfrm>
          <a:prstGeom prst="rect">
            <a:avLst/>
          </a:prstGeom>
          <a:solidFill>
            <a:srgbClr val="0068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MTitle"/>
          <p:cNvSpPr txBox="1">
            <a:spLocks noChangeArrowheads="1"/>
          </p:cNvSpPr>
          <p:nvPr userDrawn="1"/>
        </p:nvSpPr>
        <p:spPr bwMode="auto">
          <a:xfrm>
            <a:off x="6576053" y="1738470"/>
            <a:ext cx="4948800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Contents</a:t>
            </a:r>
          </a:p>
        </p:txBody>
      </p:sp>
      <p:sp>
        <p:nvSpPr>
          <p:cNvPr id="8" name="Tijdelijke aanduiding voor datum 16"/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7"/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Rechthoek 14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afbeelding 21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71200" y="2525486"/>
            <a:ext cx="4989429" cy="3616114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 marL="631825" indent="-276225">
              <a:buClr>
                <a:schemeClr val="bg1"/>
              </a:buClr>
              <a:buFont typeface="Verdana" panose="020B0604030504040204" pitchFamily="34" charset="0"/>
              <a:buChar char="–"/>
              <a:def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defRPr>
            </a:lvl2pPr>
            <a:lvl3pPr marL="892175" indent="-266700">
              <a:buClr>
                <a:schemeClr val="bg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3pPr>
            <a:lvl4pPr marL="35560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 sz="1800" baseline="0">
                <a:solidFill>
                  <a:srgbClr val="00689A"/>
                </a:solidFill>
              </a:defRPr>
            </a:lvl4pPr>
            <a:lvl5pPr marL="355600" indent="0">
              <a:buFontTx/>
              <a:buNone/>
              <a:defRPr sz="1800">
                <a:solidFill>
                  <a:srgbClr val="00689A"/>
                </a:solidFill>
              </a:defRPr>
            </a:lvl5pPr>
            <a:lvl6pPr marL="355600" indent="0">
              <a:buFontTx/>
              <a:buNone/>
              <a:defRPr sz="1800">
                <a:solidFill>
                  <a:srgbClr val="00689A"/>
                </a:solidFill>
              </a:defRPr>
            </a:lvl6pPr>
            <a:lvl7pPr marL="355600" indent="0">
              <a:buFontTx/>
              <a:buNone/>
              <a:defRPr sz="1800">
                <a:solidFill>
                  <a:srgbClr val="00689A"/>
                </a:solidFill>
              </a:defRPr>
            </a:lvl7pPr>
            <a:lvl8pPr marL="355600" indent="0">
              <a:buFontTx/>
              <a:buNone/>
              <a:defRPr sz="1800">
                <a:solidFill>
                  <a:srgbClr val="00689A"/>
                </a:solidFill>
              </a:defRPr>
            </a:lvl8pPr>
            <a:lvl9pPr marL="355600" indent="0">
              <a:buFontTx/>
              <a:buNone/>
              <a:defRPr sz="1800">
                <a:solidFill>
                  <a:srgbClr val="00689A"/>
                </a:solidFill>
              </a:defRPr>
            </a:lvl9pPr>
          </a:lstStyle>
          <a:p>
            <a:pPr lvl="0"/>
            <a:r>
              <a:rPr lang="nl-NL" noProof="0" dirty="0"/>
              <a:t>Klik om tekst toe te voegen</a:t>
            </a:r>
          </a:p>
          <a:p>
            <a:pPr marL="631825" lvl="1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Verdana" panose="020B0604030504040204" pitchFamily="34" charset="0"/>
              <a:buChar char="–"/>
            </a:pPr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811844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gels | 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Placeholder_Color_Secondary"/>
          <p:cNvSpPr/>
          <p:nvPr userDrawn="1"/>
        </p:nvSpPr>
        <p:spPr bwMode="auto">
          <a:xfrm>
            <a:off x="6100080" y="0"/>
            <a:ext cx="6115200" cy="6872400"/>
          </a:xfrm>
          <a:prstGeom prst="rect">
            <a:avLst/>
          </a:prstGeom>
          <a:solidFill>
            <a:srgbClr val="0068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MTitle"/>
          <p:cNvSpPr txBox="1">
            <a:spLocks noChangeArrowheads="1"/>
          </p:cNvSpPr>
          <p:nvPr userDrawn="1"/>
        </p:nvSpPr>
        <p:spPr bwMode="auto">
          <a:xfrm>
            <a:off x="6576053" y="1738470"/>
            <a:ext cx="4948800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Contents</a:t>
            </a:r>
          </a:p>
        </p:txBody>
      </p:sp>
      <p:sp>
        <p:nvSpPr>
          <p:cNvPr id="8" name="Tijdelijke aanduiding voor datum 16"/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7"/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Rechthoek 14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71200" y="2525486"/>
            <a:ext cx="4989429" cy="3616114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 marL="631825" indent="-276225">
              <a:buClr>
                <a:schemeClr val="bg1"/>
              </a:buClr>
              <a:buFont typeface="Verdana" panose="020B0604030504040204" pitchFamily="34" charset="0"/>
              <a:buChar char="–"/>
              <a:def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defRPr>
            </a:lvl2pPr>
            <a:lvl3pPr marL="892175" indent="-266700">
              <a:buClr>
                <a:schemeClr val="bg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3pPr>
            <a:lvl4pPr marL="35560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 sz="1800" baseline="0">
                <a:solidFill>
                  <a:srgbClr val="00689A"/>
                </a:solidFill>
              </a:defRPr>
            </a:lvl4pPr>
            <a:lvl5pPr marL="355600" indent="0">
              <a:buFontTx/>
              <a:buNone/>
              <a:defRPr sz="1800">
                <a:solidFill>
                  <a:srgbClr val="00689A"/>
                </a:solidFill>
              </a:defRPr>
            </a:lvl5pPr>
            <a:lvl6pPr marL="355600" indent="0">
              <a:buFontTx/>
              <a:buNone/>
              <a:defRPr sz="1800">
                <a:solidFill>
                  <a:srgbClr val="00689A"/>
                </a:solidFill>
              </a:defRPr>
            </a:lvl6pPr>
            <a:lvl7pPr marL="355600" indent="0">
              <a:buFontTx/>
              <a:buNone/>
              <a:defRPr sz="1800">
                <a:solidFill>
                  <a:srgbClr val="00689A"/>
                </a:solidFill>
              </a:defRPr>
            </a:lvl7pPr>
            <a:lvl8pPr marL="355600" indent="0">
              <a:buFontTx/>
              <a:buNone/>
              <a:defRPr sz="1800">
                <a:solidFill>
                  <a:srgbClr val="00689A"/>
                </a:solidFill>
              </a:defRPr>
            </a:lvl8pPr>
            <a:lvl9pPr marL="355600" indent="0">
              <a:buFontTx/>
              <a:buNone/>
              <a:defRPr sz="1800">
                <a:solidFill>
                  <a:srgbClr val="00689A"/>
                </a:solidFill>
              </a:defRPr>
            </a:lvl9pPr>
          </a:lstStyle>
          <a:p>
            <a:pPr lvl="0"/>
            <a:r>
              <a:rPr lang="nl-NL" noProof="0" dirty="0"/>
              <a:t>Klik om tekst toe te voegen</a:t>
            </a:r>
          </a:p>
          <a:p>
            <a:pPr marL="631825" lvl="1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Verdana" panose="020B0604030504040204" pitchFamily="34" charset="0"/>
              <a:buChar char="–"/>
            </a:pPr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996596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Placeholder_Color"/>
          <p:cNvSpPr/>
          <p:nvPr userDrawn="1"/>
        </p:nvSpPr>
        <p:spPr bwMode="auto">
          <a:xfrm>
            <a:off x="6100080" y="0"/>
            <a:ext cx="6115200" cy="6872400"/>
          </a:xfrm>
          <a:prstGeom prst="rect">
            <a:avLst/>
          </a:prstGeom>
          <a:solidFill>
            <a:srgbClr val="046F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98" name="TMTitle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571200" y="2725200"/>
            <a:ext cx="5280000" cy="9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aseline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 lvl="0"/>
            <a:r>
              <a:rPr lang="nl-NL" noProof="0"/>
              <a:t>Klik hier om een titel te maken.</a:t>
            </a:r>
            <a:endParaRPr lang="nl-NL" noProof="0" dirty="0"/>
          </a:p>
        </p:txBody>
      </p:sp>
      <p:pic>
        <p:nvPicPr>
          <p:cNvPr id="8" name="Picture 8" descr="Placeholder_Departm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571200" y="4770000"/>
            <a:ext cx="5280000" cy="532800"/>
          </a:xfrm>
        </p:spPr>
        <p:txBody>
          <a:bodyPr/>
          <a:lstStyle>
            <a:lvl1pPr marL="0" indent="0">
              <a:buNone/>
              <a:def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</a:lstStyle>
          <a:p>
            <a:pPr lvl="0"/>
            <a:r>
              <a:rPr lang="nl-NL" noProof="0"/>
              <a:t>Klik hier om de naam van de conferentie in te vullen.</a:t>
            </a:r>
            <a:endParaRPr lang="nl-NL" dirty="0"/>
          </a:p>
        </p:txBody>
      </p:sp>
      <p:sp>
        <p:nvSpPr>
          <p:cNvPr id="10" name="Text Placeholder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571200" y="3708000"/>
            <a:ext cx="5280000" cy="6084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/>
            </a:pPr>
            <a:r>
              <a:rPr lang="nl-NL" noProof="0"/>
              <a:t>Klik hier om een subtitel te maken.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571200" y="5317200"/>
            <a:ext cx="5280000" cy="381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/>
            </a:pPr>
            <a:r>
              <a:rPr lang="nl-NL" noProof="0"/>
              <a:t>Klik hier om de spreker in te vullen.</a:t>
            </a:r>
            <a:endParaRPr lang="nl-NL"/>
          </a:p>
        </p:txBody>
      </p:sp>
      <p:sp>
        <p:nvSpPr>
          <p:cNvPr id="14" name="Text Placehold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571200" y="6379200"/>
            <a:ext cx="4953600" cy="363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/>
            </a:pPr>
            <a:r>
              <a:rPr lang="nl-NL" noProof="0"/>
              <a:t>Thema | Datum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8513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Placeholder_Color_Secondary"/>
          <p:cNvSpPr/>
          <p:nvPr userDrawn="1"/>
        </p:nvSpPr>
        <p:spPr bwMode="auto">
          <a:xfrm>
            <a:off x="6100080" y="0"/>
            <a:ext cx="6115200" cy="6872400"/>
          </a:xfrm>
          <a:prstGeom prst="rect">
            <a:avLst/>
          </a:prstGeom>
          <a:solidFill>
            <a:srgbClr val="046F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Picture 8" descr="Placeholder_Departm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MTitle"/>
          <p:cNvSpPr txBox="1">
            <a:spLocks noChangeArrowheads="1"/>
          </p:cNvSpPr>
          <p:nvPr userDrawn="1"/>
        </p:nvSpPr>
        <p:spPr bwMode="auto">
          <a:xfrm>
            <a:off x="6576053" y="1988840"/>
            <a:ext cx="4948800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Inhoud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71200" y="2725200"/>
            <a:ext cx="4929600" cy="3416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</a:lstStyle>
          <a:p>
            <a:pPr lvl="0"/>
            <a:r>
              <a:rPr lang="nl-NL" noProof="0" dirty="0"/>
              <a:t>Klik om tekst toe te 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576484" y="6453189"/>
            <a:ext cx="5088467" cy="28892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defRPr sz="900" baseline="0">
                <a:latin typeface="Verdana" pitchFamily="34" charset="0"/>
              </a:defRPr>
            </a:lvl2pPr>
            <a:lvl3pPr>
              <a:defRPr sz="900" baseline="0">
                <a:latin typeface="Verdana" pitchFamily="34" charset="0"/>
              </a:defRPr>
            </a:lvl3pPr>
            <a:lvl4pPr>
              <a:defRPr sz="900" baseline="0">
                <a:latin typeface="Verdana" pitchFamily="34" charset="0"/>
              </a:defRPr>
            </a:lvl4pPr>
            <a:lvl5pPr>
              <a:defRPr sz="900" baseline="0">
                <a:latin typeface="Verdana" pitchFamily="34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 |  </a:t>
            </a:r>
            <a:endParaRPr kumimoji="0" lang="nl-NL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631798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CC003D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499200" y="6379200"/>
            <a:ext cx="950384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191020-8708-4FE7-921C-A1319787E733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128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ＭＳ Ｐゴシック" pitchFamily="-128" charset="-128"/>
              <a:cs typeface="+mn-cs"/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6000000" y="6390000"/>
            <a:ext cx="5472000" cy="176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Rijks Financial Data Cloud</a:t>
            </a:r>
            <a:endParaRPr lang="nl-NL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2" hasCustomPrompt="1"/>
          </p:nvPr>
        </p:nvSpPr>
        <p:spPr>
          <a:xfrm>
            <a:off x="6000000" y="6544801"/>
            <a:ext cx="5472000" cy="21674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 |  </a:t>
            </a:r>
          </a:p>
        </p:txBody>
      </p:sp>
    </p:spTree>
    <p:extLst>
      <p:ext uri="{BB962C8B-B14F-4D97-AF65-F5344CB8AC3E}">
        <p14:creationId xmlns:p14="http://schemas.microsoft.com/office/powerpoint/2010/main" val="38874594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Placeholder_Color_Tertiary"/>
          <p:cNvSpPr/>
          <p:nvPr userDrawn="1"/>
        </p:nvSpPr>
        <p:spPr bwMode="auto">
          <a:xfrm>
            <a:off x="6100080" y="0"/>
            <a:ext cx="6115200" cy="6872400"/>
          </a:xfrm>
          <a:prstGeom prst="rect">
            <a:avLst/>
          </a:prstGeom>
          <a:solidFill>
            <a:srgbClr val="046F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Picture 8" descr="Placeholder_Departm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71200" y="2725200"/>
            <a:ext cx="4929600" cy="3416400"/>
          </a:xfrm>
        </p:spPr>
        <p:txBody>
          <a:bodyPr/>
          <a:lstStyle>
            <a:lvl1pPr>
              <a:buClr>
                <a:srgbClr val="FFFFFF"/>
              </a:buClr>
              <a:buNone/>
              <a:defRPr baseline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 lvl="0"/>
            <a:r>
              <a:rPr lang="nl-NL" noProof="0" dirty="0"/>
              <a:t>Klik om tekst toe te voegen</a:t>
            </a:r>
            <a:endParaRPr lang="nl-NL" dirty="0"/>
          </a:p>
        </p:txBody>
      </p:sp>
      <p:sp>
        <p:nvSpPr>
          <p:cNvPr id="5" name="Tijdelijke aanduiding voor tekst 11"/>
          <p:cNvSpPr txBox="1">
            <a:spLocks/>
          </p:cNvSpPr>
          <p:nvPr userDrawn="1"/>
        </p:nvSpPr>
        <p:spPr bwMode="auto">
          <a:xfrm>
            <a:off x="6571200" y="6379200"/>
            <a:ext cx="4953600" cy="3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 |  </a:t>
            </a:r>
            <a:endParaRPr kumimoji="0" lang="nl-NL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7488893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35D6-705D-4203-A1DF-BF2BB3DFFC7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Voettekst_Pres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0059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grpSp>
        <p:nvGrpSpPr>
          <p:cNvPr id="23" name="Groep 22"/>
          <p:cNvGrpSpPr/>
          <p:nvPr userDrawn="1"/>
        </p:nvGrpSpPr>
        <p:grpSpPr>
          <a:xfrm>
            <a:off x="0" y="1"/>
            <a:ext cx="12192000" cy="1879600"/>
            <a:chOff x="0" y="0"/>
            <a:chExt cx="12192000" cy="1879600"/>
          </a:xfrm>
        </p:grpSpPr>
        <p:pic>
          <p:nvPicPr>
            <p:cNvPr id="14" name="Afbeelding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879600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6654" y="334791"/>
              <a:ext cx="2309812" cy="804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6262234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892E4-71F6-472C-9117-C1F74A896FAE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0751" y="6308725"/>
            <a:ext cx="547158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5667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800225"/>
            <a:ext cx="538480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1800225"/>
            <a:ext cx="538480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56E106-283C-428F-A4C9-F36DDFF3E09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0751" y="6308725"/>
            <a:ext cx="547158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8199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A664B8-4C3E-4B66-B9DE-404739E3F1EC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00751" y="6308725"/>
            <a:ext cx="547158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0331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F5C429-F2A5-4C72-85C9-88BE8405DB80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00751" y="6308725"/>
            <a:ext cx="547158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123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605E90-F53D-4166-825A-5A0F211187F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00751" y="6308725"/>
            <a:ext cx="547158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2636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35536F-4097-42C7-A0D5-BDD65620DF56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0751" y="6308725"/>
            <a:ext cx="547158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9619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6410E3-047D-4AF2-AFD4-8D7CE7920B8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0751" y="6308725"/>
            <a:ext cx="547158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14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5C6562-4B6F-45DE-88D6-C8FABF07A8C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0751" y="6308725"/>
            <a:ext cx="547158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5431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99500" y="1263651"/>
            <a:ext cx="2743200" cy="495141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263651"/>
            <a:ext cx="8026400" cy="495141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77076D-A5A3-4057-A69C-0A35809E86DD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0751" y="6308725"/>
            <a:ext cx="547158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3106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98BA-F8B5-4D15-95BD-D8E917C0224D}" type="datetimeFigureOut">
              <a:rPr lang="nl-NL" smtClean="0"/>
              <a:t>10-10-2024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526E-73D9-4090-9EF8-041C5072F6B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61032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grpSp>
        <p:nvGrpSpPr>
          <p:cNvPr id="10" name="Groep 9"/>
          <p:cNvGrpSpPr/>
          <p:nvPr userDrawn="1"/>
        </p:nvGrpSpPr>
        <p:grpSpPr>
          <a:xfrm>
            <a:off x="0" y="0"/>
            <a:ext cx="12192000" cy="1879600"/>
            <a:chOff x="0" y="0"/>
            <a:chExt cx="12192000" cy="1879600"/>
          </a:xfrm>
        </p:grpSpPr>
        <p:pic>
          <p:nvPicPr>
            <p:cNvPr id="11" name="Afbeelding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879600"/>
            </a:xfrm>
            <a:prstGeom prst="rect">
              <a:avLst/>
            </a:prstGeom>
          </p:spPr>
        </p:pic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6654" y="334791"/>
              <a:ext cx="2309812" cy="804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1065973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98BA-F8B5-4D15-95BD-D8E917C0224D}" type="datetimeFigureOut">
              <a:rPr lang="nl-NL" smtClean="0"/>
              <a:t>10-10-2024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526E-73D9-4090-9EF8-041C5072F6B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412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98BA-F8B5-4D15-95BD-D8E917C0224D}" type="datetimeFigureOut">
              <a:rPr lang="nl-NL" smtClean="0"/>
              <a:t>10-10-2024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526E-73D9-4090-9EF8-041C5072F6B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709214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98BA-F8B5-4D15-95BD-D8E917C0224D}" type="datetimeFigureOut">
              <a:rPr lang="nl-NL" smtClean="0"/>
              <a:t>10-10-2024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526E-73D9-4090-9EF8-041C5072F6B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682503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98BA-F8B5-4D15-95BD-D8E917C0224D}" type="datetimeFigureOut">
              <a:rPr lang="nl-NL" smtClean="0"/>
              <a:t>10-10-2024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526E-73D9-4090-9EF8-041C5072F6B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0234557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98BA-F8B5-4D15-95BD-D8E917C0224D}" type="datetimeFigureOut">
              <a:rPr lang="nl-NL" smtClean="0"/>
              <a:t>10-10-2024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526E-73D9-4090-9EF8-041C5072F6B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645232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98BA-F8B5-4D15-95BD-D8E917C0224D}" type="datetimeFigureOut">
              <a:rPr lang="nl-NL" smtClean="0"/>
              <a:t>10-10-2024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526E-73D9-4090-9EF8-041C5072F6B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83891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98BA-F8B5-4D15-95BD-D8E917C0224D}" type="datetimeFigureOut">
              <a:rPr lang="nl-NL" smtClean="0"/>
              <a:t>10-10-2024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526E-73D9-4090-9EF8-041C5072F6B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3136616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98BA-F8B5-4D15-95BD-D8E917C0224D}" type="datetimeFigureOut">
              <a:rPr lang="nl-NL" smtClean="0"/>
              <a:t>10-10-2024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526E-73D9-4090-9EF8-041C5072F6B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6628839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98BA-F8B5-4D15-95BD-D8E917C0224D}" type="datetimeFigureOut">
              <a:rPr lang="nl-NL" smtClean="0"/>
              <a:t>10-10-2024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526E-73D9-4090-9EF8-041C5072F6B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60707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1898BA-F8B5-4D15-95BD-D8E917C0224D}" type="datetimeFigureOut">
              <a:rPr lang="nl-NL" smtClean="0"/>
              <a:t>10-10-2024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46526E-73D9-4090-9EF8-041C5072F6B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63567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Placeholder_Color_Secondary"/>
          <p:cNvSpPr/>
          <p:nvPr userDrawn="1"/>
        </p:nvSpPr>
        <p:spPr bwMode="auto">
          <a:xfrm>
            <a:off x="6100080" y="0"/>
            <a:ext cx="6115200" cy="6872400"/>
          </a:xfrm>
          <a:prstGeom prst="rect">
            <a:avLst/>
          </a:prstGeom>
          <a:solidFill>
            <a:srgbClr val="0068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MTitle"/>
          <p:cNvSpPr txBox="1">
            <a:spLocks noChangeArrowheads="1"/>
          </p:cNvSpPr>
          <p:nvPr userDrawn="1"/>
        </p:nvSpPr>
        <p:spPr bwMode="auto">
          <a:xfrm>
            <a:off x="6576053" y="1738470"/>
            <a:ext cx="4948800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Inhoud</a:t>
            </a:r>
          </a:p>
        </p:txBody>
      </p:sp>
      <p:sp>
        <p:nvSpPr>
          <p:cNvPr id="8" name="Tijdelijke aanduiding voor datum 16"/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7"/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Rechthoek 14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afbeelding 21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71200" y="2525486"/>
            <a:ext cx="4989429" cy="3616114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 marL="631825" indent="-276225">
              <a:buClr>
                <a:schemeClr val="bg1"/>
              </a:buClr>
              <a:buFont typeface="Verdana" panose="020B0604030504040204" pitchFamily="34" charset="0"/>
              <a:buChar char="–"/>
              <a:def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defRPr>
            </a:lvl2pPr>
            <a:lvl3pPr marL="892175" indent="-266700">
              <a:buClr>
                <a:schemeClr val="bg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3pPr>
            <a:lvl4pPr marL="35560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 sz="1800" baseline="0">
                <a:solidFill>
                  <a:srgbClr val="00689A"/>
                </a:solidFill>
              </a:defRPr>
            </a:lvl4pPr>
            <a:lvl5pPr marL="355600" indent="0">
              <a:buFontTx/>
              <a:buNone/>
              <a:defRPr sz="1800">
                <a:solidFill>
                  <a:srgbClr val="00689A"/>
                </a:solidFill>
              </a:defRPr>
            </a:lvl5pPr>
            <a:lvl6pPr marL="355600" indent="0">
              <a:buFontTx/>
              <a:buNone/>
              <a:defRPr sz="1800">
                <a:solidFill>
                  <a:srgbClr val="00689A"/>
                </a:solidFill>
              </a:defRPr>
            </a:lvl6pPr>
            <a:lvl7pPr marL="355600" indent="0">
              <a:buFontTx/>
              <a:buNone/>
              <a:defRPr sz="1800">
                <a:solidFill>
                  <a:srgbClr val="00689A"/>
                </a:solidFill>
              </a:defRPr>
            </a:lvl7pPr>
            <a:lvl8pPr marL="355600" indent="0">
              <a:buFontTx/>
              <a:buNone/>
              <a:defRPr sz="1800">
                <a:solidFill>
                  <a:srgbClr val="00689A"/>
                </a:solidFill>
              </a:defRPr>
            </a:lvl8pPr>
            <a:lvl9pPr marL="355600" indent="0">
              <a:buFontTx/>
              <a:buNone/>
              <a:defRPr sz="1800">
                <a:solidFill>
                  <a:srgbClr val="00689A"/>
                </a:solidFill>
              </a:defRPr>
            </a:lvl9pPr>
          </a:lstStyle>
          <a:p>
            <a:pPr lvl="0"/>
            <a:r>
              <a:rPr lang="nl-NL" noProof="0" dirty="0"/>
              <a:t>Klik om tekst toe te voegen</a:t>
            </a:r>
          </a:p>
          <a:p>
            <a:pPr marL="631825" lvl="1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Verdana" panose="020B0604030504040204" pitchFamily="34" charset="0"/>
              <a:buChar char="–"/>
            </a:pPr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642412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Placeholder_Color"/>
          <p:cNvSpPr/>
          <p:nvPr userDrawn="1"/>
        </p:nvSpPr>
        <p:spPr bwMode="auto">
          <a:xfrm>
            <a:off x="6100080" y="0"/>
            <a:ext cx="6115200" cy="6872400"/>
          </a:xfrm>
          <a:prstGeom prst="rect">
            <a:avLst/>
          </a:prstGeom>
          <a:solidFill>
            <a:srgbClr val="046F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098" name="TMTitle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6571200" y="2725200"/>
            <a:ext cx="5280000" cy="943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baseline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 lvl="0"/>
            <a:r>
              <a:rPr lang="nl-NL" noProof="0"/>
              <a:t>Klik hier om een titel te maken.</a:t>
            </a:r>
            <a:endParaRPr lang="nl-NL" noProof="0" dirty="0"/>
          </a:p>
        </p:txBody>
      </p:sp>
      <p:pic>
        <p:nvPicPr>
          <p:cNvPr id="8" name="Picture 8" descr="Placeholder_Departm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6571200" y="4770000"/>
            <a:ext cx="5280000" cy="532800"/>
          </a:xfrm>
        </p:spPr>
        <p:txBody>
          <a:bodyPr/>
          <a:lstStyle>
            <a:lvl1pPr marL="0" indent="0">
              <a:buNone/>
              <a:def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</a:lstStyle>
          <a:p>
            <a:pPr lvl="0"/>
            <a:r>
              <a:rPr lang="nl-NL" noProof="0"/>
              <a:t>Klik hier om de naam van de conferentie in te vullen.</a:t>
            </a:r>
            <a:endParaRPr lang="nl-NL" dirty="0"/>
          </a:p>
        </p:txBody>
      </p:sp>
      <p:sp>
        <p:nvSpPr>
          <p:cNvPr id="10" name="Text Placeholder 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6571200" y="3708000"/>
            <a:ext cx="5280000" cy="6084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/>
            </a:pPr>
            <a:r>
              <a:rPr lang="nl-NL" noProof="0"/>
              <a:t>Klik hier om een subtitel te maken.</a:t>
            </a:r>
            <a:endParaRPr kumimoji="0" lang="nl-NL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Text Placeholder 8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6571200" y="5317200"/>
            <a:ext cx="5280000" cy="381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16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/>
            </a:pPr>
            <a:r>
              <a:rPr lang="nl-NL" noProof="0"/>
              <a:t>Klik hier om de spreker in te vullen.</a:t>
            </a:r>
            <a:endParaRPr lang="nl-NL"/>
          </a:p>
        </p:txBody>
      </p:sp>
      <p:sp>
        <p:nvSpPr>
          <p:cNvPr id="14" name="Text Placeholder 8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6571200" y="6379200"/>
            <a:ext cx="4953600" cy="3636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/>
            </a:pPr>
            <a:r>
              <a:rPr lang="nl-NL" noProof="0"/>
              <a:t>Thema | Datum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72209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Placeholder_Color_Secondary"/>
          <p:cNvSpPr/>
          <p:nvPr userDrawn="1"/>
        </p:nvSpPr>
        <p:spPr bwMode="auto">
          <a:xfrm>
            <a:off x="6100080" y="0"/>
            <a:ext cx="6115200" cy="6872400"/>
          </a:xfrm>
          <a:prstGeom prst="rect">
            <a:avLst/>
          </a:prstGeom>
          <a:solidFill>
            <a:srgbClr val="046F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Picture 8" descr="Placeholder_Departm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MTitle"/>
          <p:cNvSpPr txBox="1">
            <a:spLocks noChangeArrowheads="1"/>
          </p:cNvSpPr>
          <p:nvPr userDrawn="1"/>
        </p:nvSpPr>
        <p:spPr bwMode="auto">
          <a:xfrm>
            <a:off x="6576053" y="1988840"/>
            <a:ext cx="4948800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Inhoud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71200" y="2725200"/>
            <a:ext cx="4929600" cy="3416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</a:lstStyle>
          <a:p>
            <a:pPr lvl="0"/>
            <a:r>
              <a:rPr lang="nl-NL" noProof="0" dirty="0"/>
              <a:t>Klik om tekst toe te 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1" hasCustomPrompt="1"/>
          </p:nvPr>
        </p:nvSpPr>
        <p:spPr>
          <a:xfrm>
            <a:off x="6576484" y="6453189"/>
            <a:ext cx="5088467" cy="288925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defRPr sz="900" baseline="0">
                <a:latin typeface="Verdana" pitchFamily="34" charset="0"/>
              </a:defRPr>
            </a:lvl2pPr>
            <a:lvl3pPr>
              <a:defRPr sz="900" baseline="0">
                <a:latin typeface="Verdana" pitchFamily="34" charset="0"/>
              </a:defRPr>
            </a:lvl3pPr>
            <a:lvl4pPr>
              <a:defRPr sz="900" baseline="0">
                <a:latin typeface="Verdana" pitchFamily="34" charset="0"/>
              </a:defRPr>
            </a:lvl4pPr>
            <a:lvl5pPr>
              <a:defRPr sz="900" baseline="0">
                <a:latin typeface="Verdana" pitchFamily="34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 |  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13-03-2018</a:t>
            </a:r>
            <a:endParaRPr kumimoji="0" lang="nl-NL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996279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CC003D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499200" y="6379200"/>
            <a:ext cx="950384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191020-8708-4FE7-921C-A1319787E733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128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ＭＳ Ｐゴシック" pitchFamily="-128" charset="-128"/>
              <a:cs typeface="+mn-cs"/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6000000" y="6390000"/>
            <a:ext cx="5472000" cy="176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Kick-Off Werkgroep SBR/XBRL</a:t>
            </a:r>
            <a:endParaRPr lang="nl-NL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2" hasCustomPrompt="1"/>
          </p:nvPr>
        </p:nvSpPr>
        <p:spPr>
          <a:xfrm>
            <a:off x="6000000" y="6544801"/>
            <a:ext cx="5472000" cy="21674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 |  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13-03-2018</a:t>
            </a:r>
            <a:endParaRPr kumimoji="0" lang="nl-NL" sz="9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2803459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Placeholder_Color_Tertiary"/>
          <p:cNvSpPr/>
          <p:nvPr userDrawn="1"/>
        </p:nvSpPr>
        <p:spPr bwMode="auto">
          <a:xfrm>
            <a:off x="6100080" y="0"/>
            <a:ext cx="6115200" cy="6872400"/>
          </a:xfrm>
          <a:prstGeom prst="rect">
            <a:avLst/>
          </a:prstGeom>
          <a:solidFill>
            <a:srgbClr val="046F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8" name="Picture 8" descr="Placeholder_Department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71200" y="2725200"/>
            <a:ext cx="4929600" cy="3416400"/>
          </a:xfrm>
        </p:spPr>
        <p:txBody>
          <a:bodyPr/>
          <a:lstStyle>
            <a:lvl1pPr>
              <a:buClr>
                <a:srgbClr val="FFFFFF"/>
              </a:buClr>
              <a:buNone/>
              <a:defRPr baseline="0">
                <a:solidFill>
                  <a:srgbClr val="FFFFFF"/>
                </a:solidFill>
                <a:latin typeface="Verdana" pitchFamily="34" charset="0"/>
              </a:defRPr>
            </a:lvl1pPr>
          </a:lstStyle>
          <a:p>
            <a:pPr lvl="0"/>
            <a:r>
              <a:rPr lang="nl-NL" noProof="0" dirty="0"/>
              <a:t>Klik om tekst toe te voegen</a:t>
            </a:r>
            <a:endParaRPr lang="nl-NL" dirty="0"/>
          </a:p>
        </p:txBody>
      </p:sp>
      <p:sp>
        <p:nvSpPr>
          <p:cNvPr id="5" name="Tijdelijke aanduiding voor tekst 11"/>
          <p:cNvSpPr txBox="1">
            <a:spLocks/>
          </p:cNvSpPr>
          <p:nvPr userDrawn="1"/>
        </p:nvSpPr>
        <p:spPr bwMode="auto">
          <a:xfrm>
            <a:off x="6571200" y="6379200"/>
            <a:ext cx="4953600" cy="3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 |  </a:t>
            </a: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rPr>
              <a:t>13-03-2018</a:t>
            </a:r>
            <a:endParaRPr kumimoji="0" lang="nl-NL" sz="9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1649702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FB35D6-705D-4203-A1DF-BF2BB3DFFC75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Voettekst_Pres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1555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8892E4-71F6-472C-9117-C1F74A896FAE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0751" y="6308725"/>
            <a:ext cx="547158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7797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9900" y="1800225"/>
            <a:ext cx="538480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57900" y="1800225"/>
            <a:ext cx="5384800" cy="44148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1756E106-283C-428F-A4C9-F36DDFF3E09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0751" y="6308725"/>
            <a:ext cx="547158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8683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5A664B8-4C3E-4B66-B9DE-404739E3F1EC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000751" y="6308725"/>
            <a:ext cx="547158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5927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36F5C429-F2A5-4C72-85C9-88BE8405DB80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000751" y="6308725"/>
            <a:ext cx="547158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50101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3605E90-F53D-4166-825A-5A0F211187F2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000751" y="6308725"/>
            <a:ext cx="547158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072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Placeholder_Color_Secondary"/>
          <p:cNvSpPr/>
          <p:nvPr userDrawn="1"/>
        </p:nvSpPr>
        <p:spPr bwMode="auto">
          <a:xfrm>
            <a:off x="6132737" y="0"/>
            <a:ext cx="6115200" cy="6872400"/>
          </a:xfrm>
          <a:prstGeom prst="rect">
            <a:avLst/>
          </a:prstGeom>
          <a:solidFill>
            <a:srgbClr val="0068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MTitle"/>
          <p:cNvSpPr txBox="1">
            <a:spLocks noChangeArrowheads="1"/>
          </p:cNvSpPr>
          <p:nvPr userDrawn="1"/>
        </p:nvSpPr>
        <p:spPr bwMode="auto">
          <a:xfrm>
            <a:off x="6576053" y="1738470"/>
            <a:ext cx="4948800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Inhoud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71200" y="2525486"/>
            <a:ext cx="4989429" cy="3616114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 marL="631825" indent="-276225">
              <a:buClr>
                <a:schemeClr val="bg1"/>
              </a:buClr>
              <a:buFont typeface="Verdana" panose="020B0604030504040204" pitchFamily="34" charset="0"/>
              <a:buChar char="–"/>
              <a:def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defRPr>
            </a:lvl2pPr>
            <a:lvl3pPr marL="892175" indent="-266700">
              <a:buClr>
                <a:schemeClr val="bg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3pPr>
            <a:lvl4pPr marL="35560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 sz="1800" baseline="0">
                <a:solidFill>
                  <a:srgbClr val="00689A"/>
                </a:solidFill>
              </a:defRPr>
            </a:lvl4pPr>
            <a:lvl5pPr marL="355600" indent="0">
              <a:buFontTx/>
              <a:buNone/>
              <a:defRPr sz="1800">
                <a:solidFill>
                  <a:srgbClr val="00689A"/>
                </a:solidFill>
              </a:defRPr>
            </a:lvl5pPr>
            <a:lvl6pPr marL="355600" indent="0">
              <a:buFontTx/>
              <a:buNone/>
              <a:defRPr sz="1800">
                <a:solidFill>
                  <a:srgbClr val="00689A"/>
                </a:solidFill>
              </a:defRPr>
            </a:lvl6pPr>
            <a:lvl7pPr marL="355600" indent="0">
              <a:buFontTx/>
              <a:buNone/>
              <a:defRPr sz="1800">
                <a:solidFill>
                  <a:srgbClr val="00689A"/>
                </a:solidFill>
              </a:defRPr>
            </a:lvl7pPr>
            <a:lvl8pPr marL="355600" indent="0">
              <a:buFontTx/>
              <a:buNone/>
              <a:defRPr sz="1800">
                <a:solidFill>
                  <a:srgbClr val="00689A"/>
                </a:solidFill>
              </a:defRPr>
            </a:lvl8pPr>
            <a:lvl9pPr marL="355600" indent="0">
              <a:buFontTx/>
              <a:buNone/>
              <a:defRPr sz="1800">
                <a:solidFill>
                  <a:srgbClr val="00689A"/>
                </a:solidFill>
              </a:defRPr>
            </a:lvl9pPr>
          </a:lstStyle>
          <a:p>
            <a:pPr lvl="0"/>
            <a:r>
              <a:rPr lang="nl-NL" noProof="0" dirty="0"/>
              <a:t>Klik om tekst toe te voegen</a:t>
            </a:r>
          </a:p>
          <a:p>
            <a:pPr marL="631825" lvl="1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Verdana" panose="020B0604030504040204" pitchFamily="34" charset="0"/>
              <a:buChar char="–"/>
            </a:pPr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0"/>
            <a:endParaRPr lang="nl-NL" dirty="0"/>
          </a:p>
        </p:txBody>
      </p:sp>
      <p:sp>
        <p:nvSpPr>
          <p:cNvPr id="8" name="Tijdelijke aanduiding voor datum 16"/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7"/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Rechthoek 14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0272378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635536F-4097-42C7-A0D5-BDD65620DF56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0751" y="6308725"/>
            <a:ext cx="547158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2368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36410E3-047D-4AF2-AFD4-8D7CE7920B87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000751" y="6308725"/>
            <a:ext cx="547158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8287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EC5C6562-4B6F-45DE-88D6-C8FABF07A8C4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0751" y="6308725"/>
            <a:ext cx="547158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7361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99500" y="1263651"/>
            <a:ext cx="2743200" cy="4951413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263651"/>
            <a:ext cx="8026400" cy="4951413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77076D-A5A3-4057-A69C-0A35809E86DD}" type="slidenum">
              <a:rPr lang="nl-NL"/>
              <a:pPr/>
              <a:t>‹nr.›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000751" y="6308725"/>
            <a:ext cx="5471583" cy="2159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655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554588" y="1882800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4588" y="4215600"/>
            <a:ext cx="5004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0" name="Rechthoek 9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1" name="Groep 10"/>
          <p:cNvGrpSpPr/>
          <p:nvPr userDrawn="1"/>
        </p:nvGrpSpPr>
        <p:grpSpPr>
          <a:xfrm>
            <a:off x="0" y="0"/>
            <a:ext cx="12192000" cy="1879600"/>
            <a:chOff x="0" y="0"/>
            <a:chExt cx="12192000" cy="1879600"/>
          </a:xfrm>
        </p:grpSpPr>
        <p:pic>
          <p:nvPicPr>
            <p:cNvPr id="13" name="Afbeelding 1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87960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46409" y="333932"/>
              <a:ext cx="2309812" cy="804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789571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3636">
          <p15:clr>
            <a:srgbClr val="FBAE40"/>
          </p15:clr>
        </p15:guide>
        <p15:guide id="2" pos="4044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16" name="Rechthoek 15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3" name="Afbeelding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19" name="Rechthoek 18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6553200" y="1885467"/>
            <a:ext cx="5004000" cy="233640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grpSp>
        <p:nvGrpSpPr>
          <p:cNvPr id="23" name="Groep 22"/>
          <p:cNvGrpSpPr/>
          <p:nvPr userDrawn="1"/>
        </p:nvGrpSpPr>
        <p:grpSpPr>
          <a:xfrm>
            <a:off x="0" y="1"/>
            <a:ext cx="12192000" cy="1879600"/>
            <a:chOff x="0" y="0"/>
            <a:chExt cx="12192000" cy="1879600"/>
          </a:xfrm>
        </p:grpSpPr>
        <p:pic>
          <p:nvPicPr>
            <p:cNvPr id="14" name="Afbeelding 13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879600"/>
            </a:xfrm>
            <a:prstGeom prst="rect">
              <a:avLst/>
            </a:prstGeom>
          </p:spPr>
        </p:pic>
        <p:pic>
          <p:nvPicPr>
            <p:cNvPr id="2050" name="Picture 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6654" y="334791"/>
              <a:ext cx="2309812" cy="804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3358919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7" name="Rechthoek 16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6556176" y="3427413"/>
            <a:ext cx="5004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 hasCustomPrompt="1"/>
          </p:nvPr>
        </p:nvSpPr>
        <p:spPr>
          <a:xfrm>
            <a:off x="6553200" y="5832053"/>
            <a:ext cx="5004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Naam spreker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6554588" y="2024063"/>
            <a:ext cx="5004000" cy="1403350"/>
          </a:xfrm>
        </p:spPr>
        <p:txBody>
          <a:bodyPr tIns="90000" bIns="90000" anchor="b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grpSp>
        <p:nvGrpSpPr>
          <p:cNvPr id="10" name="Groep 9"/>
          <p:cNvGrpSpPr/>
          <p:nvPr userDrawn="1"/>
        </p:nvGrpSpPr>
        <p:grpSpPr>
          <a:xfrm>
            <a:off x="0" y="0"/>
            <a:ext cx="12192000" cy="1879600"/>
            <a:chOff x="0" y="0"/>
            <a:chExt cx="12192000" cy="1879600"/>
          </a:xfrm>
        </p:grpSpPr>
        <p:pic>
          <p:nvPicPr>
            <p:cNvPr id="11" name="Afbeelding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1879600"/>
            </a:xfrm>
            <a:prstGeom prst="rect">
              <a:avLst/>
            </a:prstGeom>
          </p:spPr>
        </p:pic>
        <p:pic>
          <p:nvPicPr>
            <p:cNvPr id="12" name="Picture 2"/>
            <p:cNvPicPr>
              <a:picLocks noChangeAspect="1" noChangeArrowheads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446654" y="334791"/>
              <a:ext cx="2309812" cy="804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47390802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Placeholder_Color_Secondary"/>
          <p:cNvSpPr/>
          <p:nvPr userDrawn="1"/>
        </p:nvSpPr>
        <p:spPr bwMode="auto">
          <a:xfrm>
            <a:off x="6100080" y="0"/>
            <a:ext cx="6115200" cy="6872400"/>
          </a:xfrm>
          <a:prstGeom prst="rect">
            <a:avLst/>
          </a:prstGeom>
          <a:solidFill>
            <a:srgbClr val="0068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MTitle"/>
          <p:cNvSpPr txBox="1">
            <a:spLocks noChangeArrowheads="1"/>
          </p:cNvSpPr>
          <p:nvPr userDrawn="1"/>
        </p:nvSpPr>
        <p:spPr bwMode="auto">
          <a:xfrm>
            <a:off x="6576053" y="1738470"/>
            <a:ext cx="4948800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Inhoud</a:t>
            </a:r>
          </a:p>
        </p:txBody>
      </p:sp>
      <p:sp>
        <p:nvSpPr>
          <p:cNvPr id="8" name="Tijdelijke aanduiding voor datum 16"/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7"/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Rechthoek 14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afbeelding 21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609824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op het pictogram als u een afbeelding wilt toevoegen</a:t>
            </a:r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71200" y="2525486"/>
            <a:ext cx="4989429" cy="3616114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 marL="631825" indent="-276225">
              <a:buClr>
                <a:schemeClr val="bg1"/>
              </a:buClr>
              <a:buFont typeface="Verdana" panose="020B0604030504040204" pitchFamily="34" charset="0"/>
              <a:buChar char="–"/>
              <a:def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defRPr>
            </a:lvl2pPr>
            <a:lvl3pPr marL="892175" indent="-266700">
              <a:buClr>
                <a:schemeClr val="bg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3pPr>
            <a:lvl4pPr marL="35560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 sz="1800" baseline="0">
                <a:solidFill>
                  <a:srgbClr val="00689A"/>
                </a:solidFill>
              </a:defRPr>
            </a:lvl4pPr>
            <a:lvl5pPr marL="355600" indent="0">
              <a:buFontTx/>
              <a:buNone/>
              <a:defRPr sz="1800">
                <a:solidFill>
                  <a:srgbClr val="00689A"/>
                </a:solidFill>
              </a:defRPr>
            </a:lvl5pPr>
            <a:lvl6pPr marL="355600" indent="0">
              <a:buFontTx/>
              <a:buNone/>
              <a:defRPr sz="1800">
                <a:solidFill>
                  <a:srgbClr val="00689A"/>
                </a:solidFill>
              </a:defRPr>
            </a:lvl6pPr>
            <a:lvl7pPr marL="355600" indent="0">
              <a:buFontTx/>
              <a:buNone/>
              <a:defRPr sz="1800">
                <a:solidFill>
                  <a:srgbClr val="00689A"/>
                </a:solidFill>
              </a:defRPr>
            </a:lvl7pPr>
            <a:lvl8pPr marL="355600" indent="0">
              <a:buFontTx/>
              <a:buNone/>
              <a:defRPr sz="1800">
                <a:solidFill>
                  <a:srgbClr val="00689A"/>
                </a:solidFill>
              </a:defRPr>
            </a:lvl8pPr>
            <a:lvl9pPr marL="355600" indent="0">
              <a:buFontTx/>
              <a:buNone/>
              <a:defRPr sz="1800">
                <a:solidFill>
                  <a:srgbClr val="00689A"/>
                </a:solidFill>
              </a:defRPr>
            </a:lvl9pPr>
          </a:lstStyle>
          <a:p>
            <a:pPr lvl="0"/>
            <a:r>
              <a:rPr lang="nl-NL" noProof="0" dirty="0"/>
              <a:t>Klik om tekst toe te voegen</a:t>
            </a:r>
          </a:p>
          <a:p>
            <a:pPr marL="631825" lvl="1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Verdana" panose="020B0604030504040204" pitchFamily="34" charset="0"/>
              <a:buChar char="–"/>
            </a:pPr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0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747283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Placeholder_Color_Secondary"/>
          <p:cNvSpPr/>
          <p:nvPr userDrawn="1"/>
        </p:nvSpPr>
        <p:spPr bwMode="auto">
          <a:xfrm>
            <a:off x="6132737" y="0"/>
            <a:ext cx="6115200" cy="6872400"/>
          </a:xfrm>
          <a:prstGeom prst="rect">
            <a:avLst/>
          </a:prstGeom>
          <a:solidFill>
            <a:srgbClr val="0068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6" name="TMTitle"/>
          <p:cNvSpPr txBox="1">
            <a:spLocks noChangeArrowheads="1"/>
          </p:cNvSpPr>
          <p:nvPr userDrawn="1"/>
        </p:nvSpPr>
        <p:spPr bwMode="auto">
          <a:xfrm>
            <a:off x="6576053" y="1738470"/>
            <a:ext cx="4948800" cy="57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baseline="0">
                <a:solidFill>
                  <a:srgbClr val="FFFFFF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Inhoud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71200" y="2525486"/>
            <a:ext cx="4989429" cy="3616114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90000"/>
              <a:buFontTx/>
              <a:buChar char="•"/>
              <a:tabLst/>
              <a:defRPr kumimoji="0" lang="nl-NL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 marL="631825" indent="-276225">
              <a:buClr>
                <a:schemeClr val="bg1"/>
              </a:buClr>
              <a:buFont typeface="Verdana" panose="020B0604030504040204" pitchFamily="34" charset="0"/>
              <a:buChar char="–"/>
              <a:defRPr kumimoji="0" lang="nl-N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n-ea"/>
                <a:cs typeface="+mn-cs"/>
              </a:defRPr>
            </a:lvl2pPr>
            <a:lvl3pPr marL="892175" indent="-266700">
              <a:buClr>
                <a:schemeClr val="bg1"/>
              </a:buClr>
              <a:buFont typeface="Arial" panose="020B0604020202020204" pitchFamily="34" charset="0"/>
              <a:buChar char="•"/>
              <a:defRPr sz="1800" baseline="0">
                <a:solidFill>
                  <a:schemeClr val="bg1"/>
                </a:solidFill>
              </a:defRPr>
            </a:lvl3pPr>
            <a:lvl4pPr marL="355600" marR="0" indent="0" algn="l" defTabSz="914400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bg1"/>
              </a:buClr>
              <a:buSzTx/>
              <a:buFontTx/>
              <a:buNone/>
              <a:tabLst/>
              <a:defRPr sz="1800" baseline="0">
                <a:solidFill>
                  <a:srgbClr val="00689A"/>
                </a:solidFill>
              </a:defRPr>
            </a:lvl4pPr>
            <a:lvl5pPr marL="355600" indent="0">
              <a:buFontTx/>
              <a:buNone/>
              <a:defRPr sz="1800">
                <a:solidFill>
                  <a:srgbClr val="00689A"/>
                </a:solidFill>
              </a:defRPr>
            </a:lvl5pPr>
            <a:lvl6pPr marL="355600" indent="0">
              <a:buFontTx/>
              <a:buNone/>
              <a:defRPr sz="1800">
                <a:solidFill>
                  <a:srgbClr val="00689A"/>
                </a:solidFill>
              </a:defRPr>
            </a:lvl6pPr>
            <a:lvl7pPr marL="355600" indent="0">
              <a:buFontTx/>
              <a:buNone/>
              <a:defRPr sz="1800">
                <a:solidFill>
                  <a:srgbClr val="00689A"/>
                </a:solidFill>
              </a:defRPr>
            </a:lvl7pPr>
            <a:lvl8pPr marL="355600" indent="0">
              <a:buFontTx/>
              <a:buNone/>
              <a:defRPr sz="1800">
                <a:solidFill>
                  <a:srgbClr val="00689A"/>
                </a:solidFill>
              </a:defRPr>
            </a:lvl8pPr>
            <a:lvl9pPr marL="355600" indent="0">
              <a:buFontTx/>
              <a:buNone/>
              <a:defRPr sz="1800">
                <a:solidFill>
                  <a:srgbClr val="00689A"/>
                </a:solidFill>
              </a:defRPr>
            </a:lvl9pPr>
          </a:lstStyle>
          <a:p>
            <a:pPr lvl="0"/>
            <a:r>
              <a:rPr lang="nl-NL" noProof="0" dirty="0"/>
              <a:t>Klik om tekst toe te voegen</a:t>
            </a:r>
          </a:p>
          <a:p>
            <a:pPr marL="631825" lvl="1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Verdana" panose="020B0604030504040204" pitchFamily="34" charset="0"/>
              <a:buChar char="–"/>
            </a:pPr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0"/>
            <a:endParaRPr lang="nl-NL" dirty="0"/>
          </a:p>
        </p:txBody>
      </p:sp>
      <p:sp>
        <p:nvSpPr>
          <p:cNvPr id="8" name="Tijdelijke aanduiding voor datum 16"/>
          <p:cNvSpPr>
            <a:spLocks noGrp="1"/>
          </p:cNvSpPr>
          <p:nvPr>
            <p:ph type="dt" sz="half" idx="14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2" name="Tijdelijke aanduiding voor voettekst 17"/>
          <p:cNvSpPr>
            <a:spLocks noGrp="1"/>
          </p:cNvSpPr>
          <p:nvPr>
            <p:ph type="ftr" sz="quarter" idx="15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3" name="Tijdelijke aanduiding voor dianummer 18"/>
          <p:cNvSpPr>
            <a:spLocks noGrp="1"/>
          </p:cNvSpPr>
          <p:nvPr>
            <p:ph type="sldNum" sz="quarter" idx="16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pic>
        <p:nvPicPr>
          <p:cNvPr id="14" name="Afbeelding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5" name="Rechthoek 14"/>
          <p:cNvSpPr>
            <a:spLocks/>
          </p:cNvSpPr>
          <p:nvPr userDrawn="1"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31335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82705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635000" y="2276475"/>
            <a:ext cx="10923588" cy="39449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10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1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2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90003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4992077" cy="39449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033740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ende 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31"/>
          <p:cNvSpPr>
            <a:spLocks noGrp="1"/>
          </p:cNvSpPr>
          <p:nvPr>
            <p:ph type="pic" sz="quarter" idx="23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Rechthoek 6" descr="Placeholder_Color_Tertiary"/>
          <p:cNvSpPr/>
          <p:nvPr userDrawn="1"/>
        </p:nvSpPr>
        <p:spPr bwMode="auto">
          <a:xfrm>
            <a:off x="6100080" y="0"/>
            <a:ext cx="6115200" cy="6872400"/>
          </a:xfrm>
          <a:prstGeom prst="rect">
            <a:avLst/>
          </a:prstGeom>
          <a:solidFill>
            <a:srgbClr val="0068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71200" y="2514600"/>
            <a:ext cx="5000314" cy="3627000"/>
          </a:xfrm>
        </p:spPr>
        <p:txBody>
          <a:bodyPr/>
          <a:lstStyle>
            <a:lvl1pPr marL="40575" indent="0">
              <a:buClr>
                <a:srgbClr val="FFFFFF"/>
              </a:buClr>
              <a:buFontTx/>
              <a:buNone/>
              <a:defRPr sz="2000" baseline="0">
                <a:solidFill>
                  <a:schemeClr val="bg1"/>
                </a:solidFill>
                <a:latin typeface="Verdana" pitchFamily="34" charset="0"/>
              </a:defRPr>
            </a:lvl1pPr>
            <a:lvl2pPr marL="631825" indent="-6318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Verdana" panose="020B060403050404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315913" indent="-31591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746125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marL="316800" lvl="0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Verdana" panose="020B0604030504040204" pitchFamily="34" charset="0"/>
              <a:buChar char="–"/>
            </a:pPr>
            <a:r>
              <a:rPr lang="nl-NL" dirty="0"/>
              <a:t>Tweede niveau</a:t>
            </a:r>
          </a:p>
        </p:txBody>
      </p:sp>
      <p:sp>
        <p:nvSpPr>
          <p:cNvPr id="6" name="Tijdelijke aanduiding voor datum 13"/>
          <p:cNvSpPr>
            <a:spLocks noGrp="1"/>
          </p:cNvSpPr>
          <p:nvPr>
            <p:ph type="dt" sz="half" idx="2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14"/>
          <p:cNvSpPr>
            <a:spLocks noGrp="1"/>
          </p:cNvSpPr>
          <p:nvPr>
            <p:ph type="ftr" sz="quarter" idx="2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15"/>
          <p:cNvSpPr>
            <a:spLocks noGrp="1"/>
          </p:cNvSpPr>
          <p:nvPr>
            <p:ph type="sldNum" sz="quarter" idx="22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8915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Placeholder_Color_Tertiary"/>
          <p:cNvSpPr/>
          <p:nvPr userDrawn="1"/>
        </p:nvSpPr>
        <p:spPr bwMode="auto">
          <a:xfrm>
            <a:off x="6100080" y="0"/>
            <a:ext cx="6115200" cy="6872400"/>
          </a:xfrm>
          <a:prstGeom prst="rect">
            <a:avLst/>
          </a:prstGeom>
          <a:solidFill>
            <a:srgbClr val="0068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71200" y="2514600"/>
            <a:ext cx="5000314" cy="3627000"/>
          </a:xfrm>
        </p:spPr>
        <p:txBody>
          <a:bodyPr>
            <a:normAutofit/>
          </a:bodyPr>
          <a:lstStyle>
            <a:lvl1pPr marL="405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Verdana" panose="020B0604030504040204" pitchFamily="34" charset="0"/>
              <a:buNone/>
              <a:defRPr lang="nl-NL" sz="2000" kern="1200" baseline="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buSzPct val="80000"/>
            </a:pPr>
            <a:r>
              <a:rPr lang="nl-NL" noProof="0" dirty="0"/>
              <a:t>Klik om tekst toe te voegen</a:t>
            </a:r>
          </a:p>
          <a:p>
            <a:pPr marL="316800" lvl="0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Verdana" panose="020B0604030504040204" pitchFamily="34" charset="0"/>
              <a:buChar char="–"/>
            </a:pPr>
            <a:r>
              <a:rPr lang="nl-NL" dirty="0"/>
              <a:t>Tweede niveau</a:t>
            </a:r>
          </a:p>
        </p:txBody>
      </p:sp>
      <p:sp>
        <p:nvSpPr>
          <p:cNvPr id="6" name="Tijdelijke aanduiding voor datum 13"/>
          <p:cNvSpPr>
            <a:spLocks noGrp="1"/>
          </p:cNvSpPr>
          <p:nvPr>
            <p:ph type="dt" sz="half" idx="2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14"/>
          <p:cNvSpPr>
            <a:spLocks noGrp="1"/>
          </p:cNvSpPr>
          <p:nvPr>
            <p:ph type="ftr" sz="quarter" idx="2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15"/>
          <p:cNvSpPr>
            <a:spLocks noGrp="1"/>
          </p:cNvSpPr>
          <p:nvPr>
            <p:ph type="sldNum" sz="quarter" idx="22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0184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D909B-7C41-F7B5-D46A-59A2A30A7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5FD2CF-7A9C-AF87-9BCD-D64706A2CF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1B7D69-76AF-E30D-A882-F6192DCA8D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0AC1-8883-421B-8B88-EED1C5C1A2D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F0E5E5-2B20-D901-4C4C-0CAA6493A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A8F8E-D3A6-2164-45C5-E9220DEF87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09BA-9457-4022-8E59-5A50A4D294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699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B738C-6FDC-9C36-547D-3ED0E5071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BED19-FCB1-8ECE-2055-0376F4EFB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DAC26-7802-0DC4-39E8-CABAD9C6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0AC1-8883-421B-8B88-EED1C5C1A2D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0D5CD3-739B-9341-E277-FCF2C47836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9119E-CE78-0C98-6DDA-66D5B2F76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09BA-9457-4022-8E59-5A50A4D294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2937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5E2F9E-51CB-1C95-3B34-C6A59DF12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665E-EEF6-2FEB-BCAB-C6FB1D859B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A5C83-E63E-7B19-C851-8FA67BAEE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46978F-7657-13B3-E1D1-68958D4C2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B00AC1-8883-421B-8B88-EED1C5C1A2D0}" type="datetimeFigureOut">
              <a:rPr lang="en-US" smtClean="0"/>
              <a:t>10/10/2024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FD3715-A22A-D7C6-0492-51C436CFD8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E757D0-0B29-5A73-0F5E-5526A313B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09BA-9457-4022-8E59-5A50A4D2942C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1240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CC003D"/>
                </a:solidFill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None/>
              <a:defRPr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7" name="Slide Number Placeholder 3"/>
          <p:cNvSpPr txBox="1">
            <a:spLocks/>
          </p:cNvSpPr>
          <p:nvPr userDrawn="1"/>
        </p:nvSpPr>
        <p:spPr bwMode="auto">
          <a:xfrm>
            <a:off x="499200" y="6379200"/>
            <a:ext cx="950384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191020-8708-4FE7-921C-A1319787E733}" type="slidenum">
              <a:rPr kumimoji="0" lang="nl-NL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ＭＳ Ｐゴシック" pitchFamily="-128" charset="-128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nl-NL" sz="1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itchFamily="34" charset="0"/>
              <a:ea typeface="ＭＳ Ｐゴシック" pitchFamily="-128" charset="-128"/>
              <a:cs typeface="+mn-cs"/>
            </a:endParaRP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1" hasCustomPrompt="1"/>
          </p:nvPr>
        </p:nvSpPr>
        <p:spPr>
          <a:xfrm>
            <a:off x="6000000" y="6390000"/>
            <a:ext cx="5472000" cy="176400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defRPr>
            </a:lvl1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Rijks Financial Data Cloud</a:t>
            </a:r>
            <a:endParaRPr lang="nl-NL"/>
          </a:p>
        </p:txBody>
      </p:sp>
      <p:sp>
        <p:nvSpPr>
          <p:cNvPr id="12" name="Tijdelijke aanduiding voor tekst 11"/>
          <p:cNvSpPr>
            <a:spLocks noGrp="1"/>
          </p:cNvSpPr>
          <p:nvPr>
            <p:ph type="body" sz="quarter" idx="12" hasCustomPrompt="1"/>
          </p:nvPr>
        </p:nvSpPr>
        <p:spPr>
          <a:xfrm>
            <a:off x="6000000" y="6544801"/>
            <a:ext cx="5472000" cy="216743"/>
          </a:xfrm>
        </p:spPr>
        <p:txBody>
          <a:bodyPr/>
          <a:lstStyle>
            <a:lvl1pPr marL="342900" marR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 kumimoji="0" lang="nl-NL" sz="9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</a:defRPr>
            </a:lvl1pPr>
            <a:lvl2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9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90000"/>
              <a:buFontTx/>
              <a:buNone/>
              <a:tabLst/>
              <a:defRPr/>
            </a:pPr>
            <a:r>
              <a:rPr kumimoji="0" lang="nl-NL" sz="9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itchFamily="34" charset="0"/>
                <a:ea typeface="+mj-ea"/>
                <a:cs typeface="+mj-cs"/>
              </a:rPr>
              <a:t>  |  </a:t>
            </a:r>
          </a:p>
        </p:txBody>
      </p:sp>
    </p:spTree>
    <p:extLst>
      <p:ext uri="{BB962C8B-B14F-4D97-AF65-F5344CB8AC3E}">
        <p14:creationId xmlns:p14="http://schemas.microsoft.com/office/powerpoint/2010/main" val="2285578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35000" y="2276475"/>
            <a:ext cx="4992077" cy="39449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553199" y="2276475"/>
            <a:ext cx="5004000" cy="3944938"/>
          </a:xfrm>
        </p:spPr>
        <p:txBody>
          <a:bodyPr/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5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6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800174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ende dia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31"/>
          <p:cNvSpPr>
            <a:spLocks noGrp="1"/>
          </p:cNvSpPr>
          <p:nvPr>
            <p:ph type="pic" sz="quarter" idx="23"/>
          </p:nvPr>
        </p:nvSpPr>
        <p:spPr>
          <a:xfrm>
            <a:off x="-3175" y="0"/>
            <a:ext cx="6099175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7" name="Rechthoek 6" descr="Placeholder_Color_Tertiary"/>
          <p:cNvSpPr/>
          <p:nvPr userDrawn="1"/>
        </p:nvSpPr>
        <p:spPr bwMode="auto">
          <a:xfrm>
            <a:off x="6100080" y="0"/>
            <a:ext cx="6115200" cy="6872400"/>
          </a:xfrm>
          <a:prstGeom prst="rect">
            <a:avLst/>
          </a:prstGeom>
          <a:solidFill>
            <a:srgbClr val="0068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71200" y="2514600"/>
            <a:ext cx="5000314" cy="3627000"/>
          </a:xfrm>
        </p:spPr>
        <p:txBody>
          <a:bodyPr/>
          <a:lstStyle>
            <a:lvl1pPr marL="40575" indent="0">
              <a:buClr>
                <a:srgbClr val="FFFFFF"/>
              </a:buClr>
              <a:buFontTx/>
              <a:buNone/>
              <a:defRPr sz="2000" baseline="0">
                <a:solidFill>
                  <a:schemeClr val="bg1"/>
                </a:solidFill>
                <a:latin typeface="Verdana" pitchFamily="34" charset="0"/>
              </a:defRPr>
            </a:lvl1pPr>
            <a:lvl2pPr marL="631825" indent="-6318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Verdana" panose="020B060403050404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315913" indent="-31591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3pPr>
            <a:lvl4pPr marL="746125" indent="-342900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4pPr>
          </a:lstStyle>
          <a:p>
            <a:pPr lvl="0"/>
            <a:r>
              <a:rPr lang="nl-NL" noProof="0" dirty="0"/>
              <a:t>Klik om tekst toe te voegen</a:t>
            </a:r>
          </a:p>
          <a:p>
            <a:pPr marL="316800" lvl="0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Verdana" panose="020B0604030504040204" pitchFamily="34" charset="0"/>
              <a:buChar char="–"/>
            </a:pPr>
            <a:r>
              <a:rPr lang="nl-NL" dirty="0"/>
              <a:t>Tweede niveau</a:t>
            </a:r>
          </a:p>
        </p:txBody>
      </p:sp>
      <p:sp>
        <p:nvSpPr>
          <p:cNvPr id="6" name="Tijdelijke aanduiding voor datum 13"/>
          <p:cNvSpPr>
            <a:spLocks noGrp="1"/>
          </p:cNvSpPr>
          <p:nvPr>
            <p:ph type="dt" sz="half" idx="2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14"/>
          <p:cNvSpPr>
            <a:spLocks noGrp="1"/>
          </p:cNvSpPr>
          <p:nvPr>
            <p:ph type="ftr" sz="quarter" idx="2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15"/>
          <p:cNvSpPr>
            <a:spLocks noGrp="1"/>
          </p:cNvSpPr>
          <p:nvPr>
            <p:ph type="sldNum" sz="quarter" idx="22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92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 descr="Placeholder_Color_Tertiary"/>
          <p:cNvSpPr/>
          <p:nvPr userDrawn="1"/>
        </p:nvSpPr>
        <p:spPr bwMode="auto">
          <a:xfrm>
            <a:off x="6100080" y="0"/>
            <a:ext cx="6115200" cy="6872400"/>
          </a:xfrm>
          <a:prstGeom prst="rect">
            <a:avLst/>
          </a:prstGeom>
          <a:solidFill>
            <a:srgbClr val="0068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571200" y="2514600"/>
            <a:ext cx="5000314" cy="3627000"/>
          </a:xfrm>
        </p:spPr>
        <p:txBody>
          <a:bodyPr>
            <a:normAutofit/>
          </a:bodyPr>
          <a:lstStyle>
            <a:lvl1pPr marL="40575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Verdana" panose="020B0604030504040204" pitchFamily="34" charset="0"/>
              <a:buNone/>
              <a:defRPr lang="nl-NL" sz="2000" kern="1200" baseline="0" dirty="0" smtClean="0">
                <a:solidFill>
                  <a:schemeClr val="bg1"/>
                </a:solidFill>
                <a:latin typeface="Verdana" pitchFamily="34" charset="0"/>
                <a:ea typeface="+mn-ea"/>
                <a:cs typeface="+mn-cs"/>
              </a:defRPr>
            </a:lvl1pPr>
          </a:lstStyle>
          <a:p>
            <a:pPr lvl="0" algn="l" defTabSz="914400" rtl="0" eaLnBrk="1" latinLnBrk="0" hangingPunct="1">
              <a:lnSpc>
                <a:spcPct val="90000"/>
              </a:lnSpc>
              <a:buSzPct val="80000"/>
            </a:pPr>
            <a:r>
              <a:rPr lang="nl-NL" noProof="0" dirty="0"/>
              <a:t>Klik om tekst toe te voegen</a:t>
            </a:r>
          </a:p>
          <a:p>
            <a:pPr marL="316800" lvl="0" indent="-2762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SzPct val="80000"/>
              <a:buFont typeface="Verdana" panose="020B0604030504040204" pitchFamily="34" charset="0"/>
              <a:buChar char="–"/>
            </a:pPr>
            <a:r>
              <a:rPr lang="nl-NL" dirty="0"/>
              <a:t>Tweede niveau</a:t>
            </a:r>
          </a:p>
        </p:txBody>
      </p:sp>
      <p:sp>
        <p:nvSpPr>
          <p:cNvPr id="6" name="Tijdelijke aanduiding voor datum 13"/>
          <p:cNvSpPr>
            <a:spLocks noGrp="1"/>
          </p:cNvSpPr>
          <p:nvPr>
            <p:ph type="dt" sz="half" idx="20"/>
          </p:nvPr>
        </p:nvSpPr>
        <p:spPr>
          <a:xfrm>
            <a:off x="635000" y="6543488"/>
            <a:ext cx="5003800" cy="264272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9" name="Tijdelijke aanduiding voor voettekst 14"/>
          <p:cNvSpPr>
            <a:spLocks noGrp="1"/>
          </p:cNvSpPr>
          <p:nvPr>
            <p:ph type="ftr" sz="quarter" idx="21"/>
          </p:nvPr>
        </p:nvSpPr>
        <p:spPr>
          <a:xfrm>
            <a:off x="635000" y="6221413"/>
            <a:ext cx="5003800" cy="322075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10" name="Tijdelijke aanduiding voor dianummer 15"/>
          <p:cNvSpPr>
            <a:spLocks noGrp="1"/>
          </p:cNvSpPr>
          <p:nvPr>
            <p:ph type="sldNum" sz="quarter" idx="22"/>
          </p:nvPr>
        </p:nvSpPr>
        <p:spPr>
          <a:xfrm>
            <a:off x="6553199" y="6221413"/>
            <a:ext cx="5005389" cy="322075"/>
          </a:xfrm>
        </p:spPr>
        <p:txBody>
          <a:bodyPr/>
          <a:lstStyle/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5" name="Rechthoek 14"/>
          <p:cNvSpPr/>
          <p:nvPr userDrawn="1"/>
        </p:nvSpPr>
        <p:spPr>
          <a:xfrm>
            <a:off x="5773420" y="6541200"/>
            <a:ext cx="647700" cy="3168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6" name="Afbeelding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187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200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1.xml"/><Relationship Id="rId13" Type="http://schemas.openxmlformats.org/officeDocument/2006/relationships/slideLayout" Target="../slideLayouts/slideLayout6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12" Type="http://schemas.openxmlformats.org/officeDocument/2006/relationships/slideLayout" Target="../slideLayouts/slideLayout65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11" Type="http://schemas.openxmlformats.org/officeDocument/2006/relationships/slideLayout" Target="../slideLayouts/slideLayout64.xml"/><Relationship Id="rId5" Type="http://schemas.openxmlformats.org/officeDocument/2006/relationships/slideLayout" Target="../slideLayouts/slideLayout58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63.xml"/><Relationship Id="rId4" Type="http://schemas.openxmlformats.org/officeDocument/2006/relationships/slideLayout" Target="../slideLayouts/slideLayout57.xml"/><Relationship Id="rId9" Type="http://schemas.openxmlformats.org/officeDocument/2006/relationships/slideLayout" Target="../slideLayouts/slideLayout62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24857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5" r:id="rId2"/>
    <p:sldLayoutId id="2147483726" r:id="rId3"/>
    <p:sldLayoutId id="2147483778" r:id="rId4"/>
    <p:sldLayoutId id="2147483777" r:id="rId5"/>
    <p:sldLayoutId id="2147483702" r:id="rId6"/>
    <p:sldLayoutId id="2147483652" r:id="rId7"/>
    <p:sldLayoutId id="2147483779" r:id="rId8"/>
    <p:sldLayoutId id="2147483780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None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 userDrawn="1">
          <p15:clr>
            <a:srgbClr val="F26B43"/>
          </p15:clr>
        </p15:guide>
        <p15:guide id="8" orient="horz" pos="3919" userDrawn="1">
          <p15:clr>
            <a:srgbClr val="F26B43"/>
          </p15:clr>
        </p15:guide>
        <p15:guide id="9" pos="3840" userDrawn="1">
          <p15:clr>
            <a:srgbClr val="F26B43"/>
          </p15:clr>
        </p15:guide>
        <p15:guide id="10" orient="horz" pos="2159" userDrawn="1">
          <p15:clr>
            <a:srgbClr val="F26B43"/>
          </p15:clr>
        </p15:guide>
        <p15:guide id="11" pos="400" userDrawn="1">
          <p15:clr>
            <a:srgbClr val="F26B43"/>
          </p15:clr>
        </p15:guide>
        <p15:guide id="12" pos="4128" userDrawn="1">
          <p15:clr>
            <a:srgbClr val="F26B43"/>
          </p15:clr>
        </p15:guide>
        <p15:guide id="13" pos="3552" userDrawn="1">
          <p15:clr>
            <a:srgbClr val="F26B43"/>
          </p15:clr>
        </p15:guide>
        <p15:guide id="14" orient="horz" pos="1275" userDrawn="1">
          <p15:clr>
            <a:srgbClr val="F26B43"/>
          </p15:clr>
        </p15:guide>
        <p15:guide id="15" orient="horz" pos="1434" userDrawn="1">
          <p15:clr>
            <a:srgbClr val="F26B43"/>
          </p15:clr>
        </p15:guide>
        <p15:guide id="16" pos="461" userDrawn="1">
          <p15:clr>
            <a:srgbClr val="F26B43"/>
          </p15:clr>
        </p15:guide>
        <p15:guide id="17" orient="horz" pos="663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21040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81" r:id="rId4"/>
    <p:sldLayoutId id="2147483782" r:id="rId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None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 descr="Placeholder_Color_Down"/>
          <p:cNvSpPr/>
          <p:nvPr/>
        </p:nvSpPr>
        <p:spPr bwMode="auto">
          <a:xfrm>
            <a:off x="0" y="6325200"/>
            <a:ext cx="12225600" cy="532800"/>
          </a:xfrm>
          <a:prstGeom prst="rect">
            <a:avLst/>
          </a:prstGeom>
          <a:solidFill>
            <a:srgbClr val="046F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hthoek 9" descr="Placeholder_Color_Up"/>
          <p:cNvSpPr/>
          <p:nvPr/>
        </p:nvSpPr>
        <p:spPr bwMode="auto">
          <a:xfrm>
            <a:off x="0" y="0"/>
            <a:ext cx="12225600" cy="1080000"/>
          </a:xfrm>
          <a:prstGeom prst="rect">
            <a:avLst/>
          </a:prstGeom>
          <a:solidFill>
            <a:srgbClr val="046F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074" name="shpBeeldmerk" descr="RO__vervolgpagina~LPPT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800225"/>
            <a:ext cx="109728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30" name="shpPagina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9533" y="6378575"/>
            <a:ext cx="950384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FFFFFF"/>
                </a:solidFill>
                <a:ea typeface="ＭＳ Ｐゴシック" pitchFamily="-128" charset="-128"/>
              </a:defRPr>
            </a:lvl1pPr>
          </a:lstStyle>
          <a:p>
            <a:fld id="{66FB35D6-705D-4203-A1DF-BF2BB3DFFC75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1263650"/>
            <a:ext cx="109728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3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00751" y="6308725"/>
            <a:ext cx="54715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FFFFFF"/>
                </a:solidFill>
                <a:ea typeface="ＭＳ Ｐゴシック" pitchFamily="-128" charset="-128"/>
              </a:defRPr>
            </a:lvl1pPr>
          </a:lstStyle>
          <a:p>
            <a:r>
              <a:rPr lang="en-US" dirty="0" err="1"/>
              <a:t>Voettekst_Pres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69968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  <p:sldLayoutId id="2147483797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1898BA-F8B5-4D15-95BD-D8E917C0224D}" type="datetimeFigureOut">
              <a:rPr lang="nl-NL" smtClean="0"/>
              <a:t>10-10-2024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6526E-73D9-4090-9EF8-041C5072F6B6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209015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hoek 10" descr="Placeholder_Color_Down"/>
          <p:cNvSpPr/>
          <p:nvPr/>
        </p:nvSpPr>
        <p:spPr bwMode="auto">
          <a:xfrm>
            <a:off x="0" y="6325200"/>
            <a:ext cx="12225600" cy="532800"/>
          </a:xfrm>
          <a:prstGeom prst="rect">
            <a:avLst/>
          </a:prstGeom>
          <a:solidFill>
            <a:srgbClr val="046F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hthoek 9" descr="Placeholder_Color_Up"/>
          <p:cNvSpPr/>
          <p:nvPr/>
        </p:nvSpPr>
        <p:spPr bwMode="auto">
          <a:xfrm>
            <a:off x="0" y="0"/>
            <a:ext cx="12225600" cy="1080000"/>
          </a:xfrm>
          <a:prstGeom prst="rect">
            <a:avLst/>
          </a:prstGeom>
          <a:solidFill>
            <a:srgbClr val="046F9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pic>
        <p:nvPicPr>
          <p:cNvPr id="3074" name="shpBeeldmerk" descr="RO__vervolgpagina~LPPT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9900" y="1800225"/>
            <a:ext cx="109728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30" name="shpPagina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9533" y="6378575"/>
            <a:ext cx="950384" cy="36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FFFFFF"/>
                </a:solidFill>
                <a:ea typeface="ＭＳ Ｐゴシック" pitchFamily="-128" charset="-128"/>
              </a:defRPr>
            </a:lvl1pPr>
          </a:lstStyle>
          <a:p>
            <a:fld id="{66FB35D6-705D-4203-A1DF-BF2BB3DFFC75}" type="slidenum">
              <a:rPr lang="nl-NL"/>
              <a:pPr/>
              <a:t>‹nr.›</a:t>
            </a:fld>
            <a:endParaRPr lang="nl-NL" dirty="0"/>
          </a:p>
        </p:txBody>
      </p:sp>
      <p:sp>
        <p:nvSpPr>
          <p:cNvPr id="1026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69900" y="1263650"/>
            <a:ext cx="10972800" cy="5715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te bewerken</a:t>
            </a:r>
          </a:p>
        </p:txBody>
      </p:sp>
      <p:sp>
        <p:nvSpPr>
          <p:cNvPr id="13" name="shpVoettekst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00751" y="6308725"/>
            <a:ext cx="547158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000">
                <a:solidFill>
                  <a:srgbClr val="FFFFFF"/>
                </a:solidFill>
                <a:ea typeface="ＭＳ Ｐゴシック" pitchFamily="-128" charset="-128"/>
              </a:defRPr>
            </a:lvl1pPr>
          </a:lstStyle>
          <a:p>
            <a:r>
              <a:rPr lang="en-US" dirty="0" err="1"/>
              <a:t>Voettekst_Pres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949823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  <p:sldLayoutId id="2147483822" r:id="rId12"/>
    <p:sldLayoutId id="2147483823" r:id="rId13"/>
    <p:sldLayoutId id="2147483824" r:id="rId14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90000"/>
        <a:buChar char="•"/>
        <a:defRPr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5000" y="2289485"/>
            <a:ext cx="10923588" cy="39319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8"/>
            <a:endParaRPr lang="nl-NL" dirty="0"/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175" y="0"/>
            <a:ext cx="12198350" cy="1066800"/>
          </a:xfrm>
          <a:prstGeom prst="rect">
            <a:avLst/>
          </a:prstGeom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5862000" y="6620400"/>
            <a:ext cx="468000" cy="2376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35000" y="6543488"/>
            <a:ext cx="5003800" cy="264272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635000" y="6221413"/>
            <a:ext cx="5003800" cy="32207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199" y="6221413"/>
            <a:ext cx="5005389" cy="322075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>
              <a:defRPr sz="105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10A0A6AF-03C5-477E-939A-E28F7E7F05EA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3291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6" r:id="rId1"/>
    <p:sldLayoutId id="2147483827" r:id="rId2"/>
    <p:sldLayoutId id="2147483828" r:id="rId3"/>
    <p:sldLayoutId id="2147483829" r:id="rId4"/>
    <p:sldLayoutId id="2147483830" r:id="rId5"/>
    <p:sldLayoutId id="2147483831" r:id="rId6"/>
    <p:sldLayoutId id="2147483832" r:id="rId7"/>
    <p:sldLayoutId id="2147483833" r:id="rId8"/>
    <p:sldLayoutId id="2147483834" r:id="rId9"/>
    <p:sldLayoutId id="2147483835" r:id="rId10"/>
    <p:sldLayoutId id="2147483836" r:id="rId11"/>
    <p:sldLayoutId id="2147483837" r:id="rId12"/>
    <p:sldLayoutId id="2147483838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16800" indent="-316800" algn="l" defTabSz="914400" rtl="0" eaLnBrk="1" latinLnBrk="0" hangingPunct="1">
        <a:lnSpc>
          <a:spcPct val="90000"/>
        </a:lnSpc>
        <a:spcBef>
          <a:spcPts val="1200"/>
        </a:spcBef>
        <a:buClr>
          <a:schemeClr val="tx2"/>
        </a:buClr>
        <a:buSzPct val="80000"/>
        <a:buFont typeface="Verdana" panose="020B0604030504040204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0000" indent="-3168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Verdana" panose="020B060403050404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800" indent="-3168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576800" indent="-316800" algn="l" defTabSz="914400" rtl="0" eaLnBrk="1" latinLnBrk="0" hangingPunct="1">
        <a:lnSpc>
          <a:spcPct val="90000"/>
        </a:lnSpc>
        <a:spcBef>
          <a:spcPts val="600"/>
        </a:spcBef>
        <a:buFont typeface="Verdana" panose="020B0604030504040204" pitchFamily="34" charset="0"/>
        <a:buChar char="–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tx2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None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281">
          <p15:clr>
            <a:srgbClr val="F26B43"/>
          </p15:clr>
        </p15:guide>
        <p15:guide id="8" orient="horz" pos="3919">
          <p15:clr>
            <a:srgbClr val="F26B43"/>
          </p15:clr>
        </p15:guide>
        <p15:guide id="9" pos="3840">
          <p15:clr>
            <a:srgbClr val="F26B43"/>
          </p15:clr>
        </p15:guide>
        <p15:guide id="10" orient="horz" pos="2159">
          <p15:clr>
            <a:srgbClr val="F26B43"/>
          </p15:clr>
        </p15:guide>
        <p15:guide id="11" pos="400">
          <p15:clr>
            <a:srgbClr val="F26B43"/>
          </p15:clr>
        </p15:guide>
        <p15:guide id="12" pos="4128">
          <p15:clr>
            <a:srgbClr val="F26B43"/>
          </p15:clr>
        </p15:guide>
        <p15:guide id="13" pos="3552">
          <p15:clr>
            <a:srgbClr val="F26B43"/>
          </p15:clr>
        </p15:guide>
        <p15:guide id="14" orient="horz" pos="1275">
          <p15:clr>
            <a:srgbClr val="F26B43"/>
          </p15:clr>
        </p15:guide>
        <p15:guide id="15" orient="horz" pos="1434">
          <p15:clr>
            <a:srgbClr val="F26B43"/>
          </p15:clr>
        </p15:guide>
        <p15:guide id="16" pos="461">
          <p15:clr>
            <a:srgbClr val="F26B43"/>
          </p15:clr>
        </p15:guide>
        <p15:guide id="17" orient="horz" pos="663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3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3.org/community/htmlvoc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Tijdelijke aanduiding voor afbeelding 14" descr="FIN.bmp"/>
          <p:cNvPicPr>
            <a:picLocks noGrp="1" noChangeAspect="1"/>
          </p:cNvPicPr>
          <p:nvPr>
            <p:ph type="pic" sz="quarter" idx="22"/>
          </p:nvPr>
        </p:nvPicPr>
        <p:blipFill>
          <a:blip r:embed="rId2" cstate="print"/>
          <a:srcRect t="501" b="501"/>
          <a:stretch>
            <a:fillRect/>
          </a:stretch>
        </p:blipFill>
        <p:spPr/>
      </p:pic>
      <p:sp>
        <p:nvSpPr>
          <p:cNvPr id="4" name="Tijdelijke aanduiding voor tekst 3"/>
          <p:cNvSpPr>
            <a:spLocks noGrp="1"/>
          </p:cNvSpPr>
          <p:nvPr>
            <p:ph type="body" sz="quarter" idx="21"/>
          </p:nvPr>
        </p:nvSpPr>
        <p:spPr>
          <a:xfrm>
            <a:off x="6553200" y="6074100"/>
            <a:ext cx="5004000" cy="389360"/>
          </a:xfrm>
        </p:spPr>
        <p:txBody>
          <a:bodyPr/>
          <a:lstStyle/>
          <a:p>
            <a:r>
              <a:rPr lang="nl-NL" dirty="0"/>
              <a:t>Flores Bakker</a:t>
            </a:r>
          </a:p>
          <a:p>
            <a:r>
              <a:rPr lang="nl-NL" i="1" dirty="0"/>
              <a:t>Enterprise Architect DG Rijksbegroting</a:t>
            </a:r>
          </a:p>
          <a:p>
            <a:r>
              <a:rPr lang="nl-NL" i="1" dirty="0"/>
              <a:t>Ministerie van Financiën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3200" dirty="0"/>
              <a:t>De </a:t>
            </a:r>
            <a:r>
              <a:rPr lang="nl-NL" sz="3200" dirty="0" err="1"/>
              <a:t>kennisgedreven</a:t>
            </a:r>
            <a:r>
              <a:rPr lang="nl-NL" sz="3200" dirty="0"/>
              <a:t> overheid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6553200" y="4218267"/>
            <a:ext cx="5004000" cy="819898"/>
          </a:xfrm>
        </p:spPr>
        <p:txBody>
          <a:bodyPr>
            <a:normAutofit/>
          </a:bodyPr>
          <a:lstStyle/>
          <a:p>
            <a:br>
              <a:rPr lang="nl-NL" sz="2000" dirty="0"/>
            </a:br>
            <a:r>
              <a:rPr lang="nl-NL" sz="2000" dirty="0"/>
              <a:t>…of het koesteren van expertise</a:t>
            </a:r>
          </a:p>
        </p:txBody>
      </p:sp>
    </p:spTree>
    <p:extLst>
      <p:ext uri="{BB962C8B-B14F-4D97-AF65-F5344CB8AC3E}">
        <p14:creationId xmlns:p14="http://schemas.microsoft.com/office/powerpoint/2010/main" val="953533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EFDEBA7-FAB6-8900-10BE-8349201BE0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1229791"/>
              </p:ext>
            </p:extLst>
          </p:nvPr>
        </p:nvGraphicFramePr>
        <p:xfrm>
          <a:off x="2847788" y="105251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24DE347-E9FD-A4F0-2492-713582C1F6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600" dirty="0"/>
              <a:t>Een familie van talen in </a:t>
            </a:r>
            <a:r>
              <a:rPr lang="nl-NL" sz="2600" dirty="0" err="1"/>
              <a:t>Linked</a:t>
            </a:r>
            <a:r>
              <a:rPr lang="nl-NL" sz="2600" dirty="0"/>
              <a:t> Data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6371F50-BF06-9603-139E-E04A0D1088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EE765-8859-426B-A44C-102D43081DB7}" type="datetime1">
              <a:rPr lang="en-US" smtClean="0"/>
              <a:t>10/10/2024</a:t>
            </a:fld>
            <a:endParaRPr lang="en-US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9D74B2-AC8C-AAED-31A1-000AA3C15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CCD99EB-F2AD-2160-74EF-0D0D2E2604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09BA-9457-4022-8E59-5A50A4D2942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270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sportauto">
            <a:extLst>
              <a:ext uri="{FF2B5EF4-FFF2-40B4-BE49-F238E27FC236}">
                <a16:creationId xmlns:a16="http://schemas.microsoft.com/office/drawing/2014/main" id="{5DE3EB62-021B-2231-A1A7-222D54856A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6" b="2125"/>
          <a:stretch/>
        </p:blipFill>
        <p:spPr>
          <a:xfrm>
            <a:off x="1174377" y="1531268"/>
            <a:ext cx="10132571" cy="4970254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5F0D02B-D652-9528-4AF7-7B07E922B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4729" y="690281"/>
            <a:ext cx="4525729" cy="72614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nl-NL" sz="2600" dirty="0" err="1"/>
              <a:t>Use</a:t>
            </a:r>
            <a:r>
              <a:rPr lang="nl-NL" sz="2600" dirty="0"/>
              <a:t> case: visualisaties</a:t>
            </a:r>
          </a:p>
        </p:txBody>
      </p:sp>
    </p:spTree>
    <p:extLst>
      <p:ext uri="{BB962C8B-B14F-4D97-AF65-F5344CB8AC3E}">
        <p14:creationId xmlns:p14="http://schemas.microsoft.com/office/powerpoint/2010/main" val="1619247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>
            <a:extLst>
              <a:ext uri="{FF2B5EF4-FFF2-40B4-BE49-F238E27FC236}">
                <a16:creationId xmlns:a16="http://schemas.microsoft.com/office/drawing/2014/main" id="{6B881D11-B1CE-A94B-655D-791E3E0B2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231"/>
            <a:ext cx="10515600" cy="661418"/>
          </a:xfrm>
        </p:spPr>
        <p:txBody>
          <a:bodyPr>
            <a:normAutofit/>
          </a:bodyPr>
          <a:lstStyle/>
          <a:p>
            <a:r>
              <a:rPr lang="en-US" sz="2600" dirty="0"/>
              <a:t>Use case: </a:t>
            </a:r>
            <a:r>
              <a:rPr lang="en-US" sz="2600" dirty="0" err="1"/>
              <a:t>modelvisualisaties</a:t>
            </a:r>
            <a:endParaRPr lang="en-US" sz="2600" dirty="0"/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84C77005-183E-DCFC-5C30-E08D6DD35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992" y="1436729"/>
            <a:ext cx="7076675" cy="4307541"/>
          </a:xfrm>
          <a:prstGeom prst="rect">
            <a:avLst/>
          </a:prstGeom>
        </p:spPr>
      </p:pic>
      <p:sp>
        <p:nvSpPr>
          <p:cNvPr id="3" name="Callout: Line 11">
            <a:extLst>
              <a:ext uri="{FF2B5EF4-FFF2-40B4-BE49-F238E27FC236}">
                <a16:creationId xmlns:a16="http://schemas.microsoft.com/office/drawing/2014/main" id="{DE846715-7AB7-3DFE-6FCB-3315E14ECE44}"/>
              </a:ext>
            </a:extLst>
          </p:cNvPr>
          <p:cNvSpPr/>
          <p:nvPr/>
        </p:nvSpPr>
        <p:spPr>
          <a:xfrm>
            <a:off x="1625333" y="1436729"/>
            <a:ext cx="2487437" cy="1324274"/>
          </a:xfrm>
          <a:prstGeom prst="borderCallout1">
            <a:avLst>
              <a:gd name="adj1" fmla="val 169374"/>
              <a:gd name="adj2" fmla="val 86942"/>
              <a:gd name="adj3" fmla="val 98415"/>
              <a:gd name="adj4" fmla="val 5079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Generated HTML with Mermaid diagram</a:t>
            </a:r>
          </a:p>
        </p:txBody>
      </p:sp>
      <p:sp>
        <p:nvSpPr>
          <p:cNvPr id="4" name="Callout: Line 11">
            <a:extLst>
              <a:ext uri="{FF2B5EF4-FFF2-40B4-BE49-F238E27FC236}">
                <a16:creationId xmlns:a16="http://schemas.microsoft.com/office/drawing/2014/main" id="{FDBD7821-9053-D278-3ABD-E5A0E48F09CB}"/>
              </a:ext>
            </a:extLst>
          </p:cNvPr>
          <p:cNvSpPr/>
          <p:nvPr/>
        </p:nvSpPr>
        <p:spPr>
          <a:xfrm>
            <a:off x="9085819" y="5302712"/>
            <a:ext cx="2487437" cy="1324274"/>
          </a:xfrm>
          <a:prstGeom prst="borderCallout1">
            <a:avLst>
              <a:gd name="adj1" fmla="val 12862"/>
              <a:gd name="adj2" fmla="val -33634"/>
              <a:gd name="adj3" fmla="val 50541"/>
              <a:gd name="adj4" fmla="val -17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Complex class definitions visualized</a:t>
            </a:r>
          </a:p>
        </p:txBody>
      </p:sp>
    </p:spTree>
    <p:extLst>
      <p:ext uri="{BB962C8B-B14F-4D97-AF65-F5344CB8AC3E}">
        <p14:creationId xmlns:p14="http://schemas.microsoft.com/office/powerpoint/2010/main" val="1244940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79D75A2-5F4B-3589-3749-F225496BC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276" y="1280649"/>
            <a:ext cx="7159938" cy="51764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A68859-FC57-DB23-3252-82885712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09BA-9457-4022-8E59-5A50A4D2942C}" type="slidenum">
              <a:rPr lang="en-US" smtClean="0"/>
              <a:t>13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2E7403D-8029-CBC7-2353-C624732B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231"/>
            <a:ext cx="10515600" cy="661418"/>
          </a:xfrm>
        </p:spPr>
        <p:txBody>
          <a:bodyPr>
            <a:normAutofit/>
          </a:bodyPr>
          <a:lstStyle/>
          <a:p>
            <a:r>
              <a:rPr lang="en-US" sz="2600" dirty="0"/>
              <a:t>Use case: </a:t>
            </a:r>
            <a:r>
              <a:rPr lang="en-US" sz="2600" dirty="0" err="1"/>
              <a:t>Architectuur</a:t>
            </a:r>
            <a:endParaRPr lang="en-US" sz="2600" dirty="0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3F0E6B84-1CF1-1FAF-5BD7-F91D4E5981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4105" y="2622025"/>
            <a:ext cx="5447619" cy="12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501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3A68859-FC57-DB23-3252-828857127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09BA-9457-4022-8E59-5A50A4D2942C}" type="slidenum">
              <a:rPr lang="en-US" smtClean="0"/>
              <a:t>14</a:t>
            </a:fld>
            <a:endParaRPr lang="en-US"/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A2E7403D-8029-CBC7-2353-C624732B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231"/>
            <a:ext cx="10515600" cy="661418"/>
          </a:xfrm>
        </p:spPr>
        <p:txBody>
          <a:bodyPr>
            <a:normAutofit/>
          </a:bodyPr>
          <a:lstStyle/>
          <a:p>
            <a:r>
              <a:rPr lang="en-US" sz="2600" dirty="0"/>
              <a:t>Use case: </a:t>
            </a:r>
            <a:r>
              <a:rPr lang="en-US" sz="2600" dirty="0" err="1"/>
              <a:t>Programmatuur</a:t>
            </a:r>
            <a:endParaRPr lang="en-US" sz="2600" dirty="0"/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BFDD5380-E93D-93DE-0F83-6AA5F9084FD8}"/>
              </a:ext>
            </a:extLst>
          </p:cNvPr>
          <p:cNvSpPr txBox="1"/>
          <p:nvPr/>
        </p:nvSpPr>
        <p:spPr>
          <a:xfrm>
            <a:off x="923366" y="1575954"/>
            <a:ext cx="462578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900" i="1" dirty="0"/>
              <a:t>prefix ex: &lt;https://example.org/&gt;</a:t>
            </a:r>
          </a:p>
          <a:p>
            <a:r>
              <a:rPr lang="nl-NL" sz="900" i="1" dirty="0"/>
              <a:t>prefix python: &lt;https://www.python.org/model/def/&gt;</a:t>
            </a:r>
          </a:p>
          <a:p>
            <a:r>
              <a:rPr lang="nl-NL" sz="900" i="1" dirty="0"/>
              <a:t>prefix </a:t>
            </a:r>
            <a:r>
              <a:rPr lang="nl-NL" sz="900" i="1" dirty="0" err="1"/>
              <a:t>rdf</a:t>
            </a:r>
            <a:r>
              <a:rPr lang="nl-NL" sz="900" i="1" dirty="0"/>
              <a:t>: &lt;http://www.w3.org/1999/02/22-rdf-syntax-ns#&gt;</a:t>
            </a:r>
          </a:p>
          <a:p>
            <a:endParaRPr lang="nl-NL" sz="900" i="1" dirty="0"/>
          </a:p>
          <a:p>
            <a:r>
              <a:rPr lang="nl-NL" sz="900" i="1" dirty="0"/>
              <a:t># Root of </a:t>
            </a:r>
            <a:r>
              <a:rPr lang="nl-NL" sz="900" i="1" dirty="0" err="1"/>
              <a:t>the</a:t>
            </a:r>
            <a:r>
              <a:rPr lang="nl-NL" sz="900" i="1" dirty="0"/>
              <a:t> AST (Module node)</a:t>
            </a:r>
          </a:p>
          <a:p>
            <a:r>
              <a:rPr lang="nl-NL" sz="900" i="1" dirty="0"/>
              <a:t>ex:module1</a:t>
            </a:r>
          </a:p>
          <a:p>
            <a:r>
              <a:rPr lang="nl-NL" sz="900" i="1" dirty="0"/>
              <a:t>  a </a:t>
            </a:r>
            <a:r>
              <a:rPr lang="nl-NL" sz="900" i="1" dirty="0" err="1"/>
              <a:t>python:Module</a:t>
            </a:r>
            <a:r>
              <a:rPr lang="nl-NL" sz="900" i="1" dirty="0"/>
              <a:t> ;</a:t>
            </a:r>
          </a:p>
          <a:p>
            <a:r>
              <a:rPr lang="nl-NL" sz="900" i="1" dirty="0"/>
              <a:t>  rdf:_1 ex:call1 .</a:t>
            </a:r>
          </a:p>
          <a:p>
            <a:endParaRPr lang="nl-NL" sz="900" i="1" dirty="0"/>
          </a:p>
          <a:p>
            <a:r>
              <a:rPr lang="nl-NL" sz="900" i="1" dirty="0"/>
              <a:t># Call node</a:t>
            </a:r>
          </a:p>
          <a:p>
            <a:r>
              <a:rPr lang="nl-NL" sz="900" i="1" dirty="0"/>
              <a:t>ex:call1</a:t>
            </a:r>
          </a:p>
          <a:p>
            <a:r>
              <a:rPr lang="nl-NL" sz="900" i="1" dirty="0"/>
              <a:t>  a </a:t>
            </a:r>
            <a:r>
              <a:rPr lang="nl-NL" sz="900" i="1" dirty="0" err="1"/>
              <a:t>python:ExpressionCall</a:t>
            </a:r>
            <a:r>
              <a:rPr lang="nl-NL" sz="900" i="1" dirty="0"/>
              <a:t> ;</a:t>
            </a:r>
          </a:p>
          <a:p>
            <a:r>
              <a:rPr lang="nl-NL" sz="900" i="1" dirty="0"/>
              <a:t>  rdf:_1 ex:function1 ;</a:t>
            </a:r>
          </a:p>
          <a:p>
            <a:r>
              <a:rPr lang="nl-NL" sz="900" i="1" dirty="0"/>
              <a:t>  rdf:_2 ex:args1 .</a:t>
            </a:r>
          </a:p>
          <a:p>
            <a:endParaRPr lang="nl-NL" sz="900" i="1" dirty="0"/>
          </a:p>
          <a:p>
            <a:r>
              <a:rPr lang="nl-NL" sz="900" i="1" dirty="0"/>
              <a:t># Name node (</a:t>
            </a:r>
            <a:r>
              <a:rPr lang="nl-NL" sz="900" i="1" dirty="0" err="1"/>
              <a:t>function</a:t>
            </a:r>
            <a:r>
              <a:rPr lang="nl-NL" sz="900" i="1" dirty="0"/>
              <a:t> name 'print')</a:t>
            </a:r>
          </a:p>
          <a:p>
            <a:r>
              <a:rPr lang="nl-NL" sz="900" i="1" dirty="0"/>
              <a:t>ex:function1</a:t>
            </a:r>
          </a:p>
          <a:p>
            <a:r>
              <a:rPr lang="nl-NL" sz="900" i="1" dirty="0"/>
              <a:t>  a </a:t>
            </a:r>
            <a:r>
              <a:rPr lang="nl-NL" sz="900" i="1" dirty="0" err="1"/>
              <a:t>python:ExpressionName</a:t>
            </a:r>
            <a:r>
              <a:rPr lang="nl-NL" sz="900" i="1" dirty="0"/>
              <a:t> ;</a:t>
            </a:r>
          </a:p>
          <a:p>
            <a:r>
              <a:rPr lang="nl-NL" sz="900" i="1" dirty="0"/>
              <a:t>  rdf:_1 ex:print1.</a:t>
            </a:r>
          </a:p>
          <a:p>
            <a:endParaRPr lang="nl-NL" sz="900" i="1" dirty="0"/>
          </a:p>
          <a:p>
            <a:r>
              <a:rPr lang="nl-NL" sz="900" i="1" dirty="0"/>
              <a:t># Syntax </a:t>
            </a:r>
            <a:r>
              <a:rPr lang="nl-NL" sz="900" i="1" dirty="0" err="1"/>
              <a:t>keyword</a:t>
            </a:r>
            <a:r>
              <a:rPr lang="nl-NL" sz="900" i="1" dirty="0"/>
              <a:t> node  </a:t>
            </a:r>
          </a:p>
          <a:p>
            <a:r>
              <a:rPr lang="nl-NL" sz="900" i="1" dirty="0"/>
              <a:t>ex:print1</a:t>
            </a:r>
          </a:p>
          <a:p>
            <a:r>
              <a:rPr lang="nl-NL" sz="900" i="1" dirty="0"/>
              <a:t>  a </a:t>
            </a:r>
            <a:r>
              <a:rPr lang="nl-NL" sz="900" i="1" dirty="0" err="1"/>
              <a:t>python:SyntaxKeywordPrint</a:t>
            </a:r>
            <a:r>
              <a:rPr lang="nl-NL" sz="900" i="1" dirty="0"/>
              <a:t>.</a:t>
            </a:r>
          </a:p>
          <a:p>
            <a:endParaRPr lang="nl-NL" sz="900" i="1" dirty="0"/>
          </a:p>
          <a:p>
            <a:r>
              <a:rPr lang="nl-NL" sz="900" i="1" dirty="0"/>
              <a:t># </a:t>
            </a:r>
            <a:r>
              <a:rPr lang="nl-NL" sz="900" i="1" dirty="0" err="1"/>
              <a:t>Args</a:t>
            </a:r>
            <a:r>
              <a:rPr lang="nl-NL" sz="900" i="1" dirty="0"/>
              <a:t> node  </a:t>
            </a:r>
          </a:p>
          <a:p>
            <a:r>
              <a:rPr lang="nl-NL" sz="900" i="1" dirty="0"/>
              <a:t>ex:args1</a:t>
            </a:r>
          </a:p>
          <a:p>
            <a:r>
              <a:rPr lang="nl-NL" sz="900" i="1" dirty="0"/>
              <a:t>  a </a:t>
            </a:r>
            <a:r>
              <a:rPr lang="nl-NL" sz="900" i="1" dirty="0" err="1"/>
              <a:t>python:Args</a:t>
            </a:r>
            <a:r>
              <a:rPr lang="nl-NL" sz="900" i="1" dirty="0"/>
              <a:t>;</a:t>
            </a:r>
          </a:p>
          <a:p>
            <a:r>
              <a:rPr lang="nl-NL" sz="900" i="1" dirty="0"/>
              <a:t>  rdf:_1 ex:expressionConstant1.</a:t>
            </a:r>
          </a:p>
          <a:p>
            <a:endParaRPr lang="nl-NL" sz="900" i="1" dirty="0"/>
          </a:p>
          <a:p>
            <a:r>
              <a:rPr lang="nl-NL" sz="900" i="1" dirty="0"/>
              <a:t># </a:t>
            </a:r>
            <a:r>
              <a:rPr lang="nl-NL" sz="900" i="1" dirty="0" err="1"/>
              <a:t>Expression</a:t>
            </a:r>
            <a:r>
              <a:rPr lang="nl-NL" sz="900" i="1" dirty="0"/>
              <a:t> constant node  </a:t>
            </a:r>
          </a:p>
          <a:p>
            <a:r>
              <a:rPr lang="nl-NL" sz="900" i="1" dirty="0"/>
              <a:t>ex:expressionConstant1</a:t>
            </a:r>
          </a:p>
          <a:p>
            <a:r>
              <a:rPr lang="nl-NL" sz="900" i="1" dirty="0"/>
              <a:t>  a </a:t>
            </a:r>
            <a:r>
              <a:rPr lang="nl-NL" sz="900" i="1" dirty="0" err="1"/>
              <a:t>python:ExpressionConstant</a:t>
            </a:r>
            <a:r>
              <a:rPr lang="nl-NL" sz="900" i="1" dirty="0"/>
              <a:t>;</a:t>
            </a:r>
          </a:p>
          <a:p>
            <a:r>
              <a:rPr lang="nl-NL" sz="900" i="1" dirty="0"/>
              <a:t>  </a:t>
            </a:r>
            <a:r>
              <a:rPr lang="nl-NL" sz="900" i="1" dirty="0" err="1"/>
              <a:t>rdf:value</a:t>
            </a:r>
            <a:r>
              <a:rPr lang="nl-NL" sz="900" i="1" dirty="0"/>
              <a:t> "</a:t>
            </a:r>
            <a:r>
              <a:rPr lang="nl-NL" sz="900" b="1" i="1" dirty="0" err="1"/>
              <a:t>Hello</a:t>
            </a:r>
            <a:r>
              <a:rPr lang="nl-NL" sz="900" b="1" i="1" dirty="0"/>
              <a:t> </a:t>
            </a:r>
            <a:r>
              <a:rPr lang="nl-NL" sz="900" b="1" i="1" dirty="0" err="1"/>
              <a:t>world</a:t>
            </a:r>
            <a:r>
              <a:rPr lang="nl-NL" sz="900" b="1" i="1" dirty="0"/>
              <a:t>!</a:t>
            </a:r>
            <a:r>
              <a:rPr lang="nl-NL" sz="900" i="1" dirty="0"/>
              <a:t>". 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7AFD65C-5F68-51D8-E633-825E75DE6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5684" y="2290132"/>
            <a:ext cx="7464849" cy="22777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50342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l="18009" r="13560"/>
          <a:stretch/>
        </p:blipFill>
        <p:spPr>
          <a:xfrm>
            <a:off x="6979919" y="1280649"/>
            <a:ext cx="4129152" cy="5081586"/>
          </a:xfrm>
          <a:prstGeom prst="rect">
            <a:avLst/>
          </a:prstGeom>
        </p:spPr>
      </p:pic>
      <p:sp>
        <p:nvSpPr>
          <p:cNvPr id="5" name="Title 3">
            <a:extLst>
              <a:ext uri="{FF2B5EF4-FFF2-40B4-BE49-F238E27FC236}">
                <a16:creationId xmlns:a16="http://schemas.microsoft.com/office/drawing/2014/main" id="{A2E7403D-8029-CBC7-2353-C624732B7E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9231"/>
            <a:ext cx="10515600" cy="661418"/>
          </a:xfrm>
        </p:spPr>
        <p:txBody>
          <a:bodyPr>
            <a:normAutofit/>
          </a:bodyPr>
          <a:lstStyle/>
          <a:p>
            <a:r>
              <a:rPr lang="en-US" sz="2600" dirty="0">
                <a:solidFill>
                  <a:schemeClr val="tx2"/>
                </a:solidFill>
              </a:rPr>
              <a:t>Use case: Wet- &amp; </a:t>
            </a:r>
            <a:r>
              <a:rPr lang="en-US" sz="2600" dirty="0" err="1">
                <a:solidFill>
                  <a:schemeClr val="tx2"/>
                </a:solidFill>
              </a:rPr>
              <a:t>regelgeving</a:t>
            </a:r>
            <a:endParaRPr lang="en-US" sz="2600" dirty="0">
              <a:solidFill>
                <a:schemeClr val="tx2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035" y="1854529"/>
            <a:ext cx="4438650" cy="3933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9410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00B86F-8F26-4672-9D72-4699F3FD71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6425" y="1800226"/>
            <a:ext cx="8229600" cy="3644999"/>
          </a:xfrm>
        </p:spPr>
        <p:txBody>
          <a:bodyPr anchor="ctr"/>
          <a:lstStyle/>
          <a:p>
            <a:pPr algn="ctr"/>
            <a:r>
              <a:rPr lang="nl-NL" i="1" dirty="0">
                <a:solidFill>
                  <a:schemeClr val="tx1"/>
                </a:solidFill>
              </a:rPr>
              <a:t>Kijkje in de toekomst…</a:t>
            </a:r>
          </a:p>
        </p:txBody>
      </p:sp>
    </p:spTree>
    <p:extLst>
      <p:ext uri="{BB962C8B-B14F-4D97-AF65-F5344CB8AC3E}">
        <p14:creationId xmlns:p14="http://schemas.microsoft.com/office/powerpoint/2010/main" val="29171069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hthoek 148"/>
          <p:cNvSpPr/>
          <p:nvPr/>
        </p:nvSpPr>
        <p:spPr>
          <a:xfrm>
            <a:off x="1516386" y="2779874"/>
            <a:ext cx="1308218" cy="793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Kennis integratie</a:t>
            </a:r>
          </a:p>
        </p:txBody>
      </p:sp>
      <p:sp>
        <p:nvSpPr>
          <p:cNvPr id="148" name="Rechthoek 147"/>
          <p:cNvSpPr/>
          <p:nvPr/>
        </p:nvSpPr>
        <p:spPr>
          <a:xfrm>
            <a:off x="1516386" y="4193888"/>
            <a:ext cx="1361201" cy="10126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Kennis</a:t>
            </a:r>
            <a:b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deling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Tekstvak 27"/>
          <p:cNvSpPr txBox="1"/>
          <p:nvPr/>
        </p:nvSpPr>
        <p:spPr>
          <a:xfrm>
            <a:off x="4135238" y="415427"/>
            <a:ext cx="536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Mogelijke toekomst voor de Rijksbegrotingscyclus</a:t>
            </a:r>
          </a:p>
        </p:txBody>
      </p:sp>
      <p:sp>
        <p:nvSpPr>
          <p:cNvPr id="75" name="Afgeronde rechthoek 74"/>
          <p:cNvSpPr/>
          <p:nvPr/>
        </p:nvSpPr>
        <p:spPr>
          <a:xfrm>
            <a:off x="3136185" y="2231258"/>
            <a:ext cx="2055600" cy="1916571"/>
          </a:xfrm>
          <a:prstGeom prst="roundRe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Decentrale Rijksvoorzieningen</a:t>
            </a:r>
          </a:p>
        </p:txBody>
      </p:sp>
      <p:sp>
        <p:nvSpPr>
          <p:cNvPr id="78" name="Ovaal 77"/>
          <p:cNvSpPr/>
          <p:nvPr/>
        </p:nvSpPr>
        <p:spPr>
          <a:xfrm>
            <a:off x="3152451" y="4365995"/>
            <a:ext cx="364799" cy="391539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Hub</a:t>
            </a:r>
          </a:p>
        </p:txBody>
      </p:sp>
      <p:sp>
        <p:nvSpPr>
          <p:cNvPr id="81" name="Ovaal 80"/>
          <p:cNvSpPr/>
          <p:nvPr/>
        </p:nvSpPr>
        <p:spPr>
          <a:xfrm>
            <a:off x="3689064" y="4365995"/>
            <a:ext cx="364799" cy="391539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Hub</a:t>
            </a:r>
          </a:p>
        </p:txBody>
      </p:sp>
      <p:sp>
        <p:nvSpPr>
          <p:cNvPr id="84" name="Ovaal 83"/>
          <p:cNvSpPr/>
          <p:nvPr/>
        </p:nvSpPr>
        <p:spPr>
          <a:xfrm>
            <a:off x="4253089" y="4365995"/>
            <a:ext cx="364799" cy="391539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Hub</a:t>
            </a:r>
          </a:p>
        </p:txBody>
      </p:sp>
      <p:sp>
        <p:nvSpPr>
          <p:cNvPr id="102" name="Ovaal 101"/>
          <p:cNvSpPr/>
          <p:nvPr/>
        </p:nvSpPr>
        <p:spPr>
          <a:xfrm>
            <a:off x="4828723" y="4365995"/>
            <a:ext cx="364799" cy="391539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Hub</a:t>
            </a:r>
          </a:p>
        </p:txBody>
      </p:sp>
      <p:sp>
        <p:nvSpPr>
          <p:cNvPr id="106" name="Afgeronde rechthoek 105"/>
          <p:cNvSpPr/>
          <p:nvPr/>
        </p:nvSpPr>
        <p:spPr>
          <a:xfrm>
            <a:off x="5814859" y="2231259"/>
            <a:ext cx="2055600" cy="1916570"/>
          </a:xfrm>
          <a:prstGeom prst="roundRe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Centrale interne Rijksvoorzieningen</a:t>
            </a:r>
          </a:p>
        </p:txBody>
      </p:sp>
      <p:sp>
        <p:nvSpPr>
          <p:cNvPr id="107" name="Ovaal 106"/>
          <p:cNvSpPr/>
          <p:nvPr/>
        </p:nvSpPr>
        <p:spPr>
          <a:xfrm>
            <a:off x="5902900" y="4609372"/>
            <a:ext cx="795755" cy="783078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Centrale Data Hub</a:t>
            </a:r>
          </a:p>
        </p:txBody>
      </p:sp>
      <p:sp>
        <p:nvSpPr>
          <p:cNvPr id="109" name="Afgeronde rechthoek 108"/>
          <p:cNvSpPr/>
          <p:nvPr/>
        </p:nvSpPr>
        <p:spPr>
          <a:xfrm>
            <a:off x="8409126" y="2231259"/>
            <a:ext cx="2055600" cy="1916570"/>
          </a:xfrm>
          <a:prstGeom prst="roundRect">
            <a:avLst/>
          </a:prstGeom>
          <a:solidFill>
            <a:srgbClr val="7030A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b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Centrale externe Rijksvoorzieningen</a:t>
            </a:r>
          </a:p>
        </p:txBody>
      </p:sp>
      <p:sp>
        <p:nvSpPr>
          <p:cNvPr id="111" name="Ovaal 110"/>
          <p:cNvSpPr/>
          <p:nvPr/>
        </p:nvSpPr>
        <p:spPr>
          <a:xfrm>
            <a:off x="9044571" y="4609372"/>
            <a:ext cx="795755" cy="783078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Open Data Hub</a:t>
            </a:r>
          </a:p>
        </p:txBody>
      </p:sp>
      <p:cxnSp>
        <p:nvCxnSpPr>
          <p:cNvPr id="3" name="Rechte verbindingslijn 2"/>
          <p:cNvCxnSpPr>
            <a:cxnSpLocks/>
            <a:stCxn id="75" idx="2"/>
            <a:endCxn id="102" idx="1"/>
          </p:cNvCxnSpPr>
          <p:nvPr/>
        </p:nvCxnSpPr>
        <p:spPr>
          <a:xfrm>
            <a:off x="4163985" y="4147829"/>
            <a:ext cx="718162" cy="27550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Rechte verbindingslijn 111"/>
          <p:cNvCxnSpPr>
            <a:cxnSpLocks/>
            <a:stCxn id="75" idx="2"/>
            <a:endCxn id="84" idx="0"/>
          </p:cNvCxnSpPr>
          <p:nvPr/>
        </p:nvCxnSpPr>
        <p:spPr>
          <a:xfrm>
            <a:off x="4163985" y="4147829"/>
            <a:ext cx="271504" cy="21816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Rechte verbindingslijn 112"/>
          <p:cNvCxnSpPr>
            <a:cxnSpLocks/>
            <a:stCxn id="75" idx="2"/>
            <a:endCxn id="81" idx="0"/>
          </p:cNvCxnSpPr>
          <p:nvPr/>
        </p:nvCxnSpPr>
        <p:spPr>
          <a:xfrm flipH="1">
            <a:off x="3871464" y="4147829"/>
            <a:ext cx="292521" cy="21816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Rechte verbindingslijn 113"/>
          <p:cNvCxnSpPr>
            <a:cxnSpLocks/>
            <a:stCxn id="75" idx="2"/>
            <a:endCxn id="78" idx="0"/>
          </p:cNvCxnSpPr>
          <p:nvPr/>
        </p:nvCxnSpPr>
        <p:spPr>
          <a:xfrm flipH="1">
            <a:off x="3334851" y="4147829"/>
            <a:ext cx="829134" cy="21816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Rechte verbindingslijn 114"/>
          <p:cNvCxnSpPr>
            <a:stCxn id="107" idx="2"/>
            <a:endCxn id="102" idx="6"/>
          </p:cNvCxnSpPr>
          <p:nvPr/>
        </p:nvCxnSpPr>
        <p:spPr>
          <a:xfrm flipH="1" flipV="1">
            <a:off x="5193522" y="4561765"/>
            <a:ext cx="709378" cy="439146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Rechte verbindingslijn 115"/>
          <p:cNvCxnSpPr>
            <a:stCxn id="111" idx="2"/>
            <a:endCxn id="107" idx="6"/>
          </p:cNvCxnSpPr>
          <p:nvPr/>
        </p:nvCxnSpPr>
        <p:spPr>
          <a:xfrm flipH="1">
            <a:off x="6698655" y="5000911"/>
            <a:ext cx="2345916" cy="0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Afgeronde rechthoek 159"/>
          <p:cNvSpPr/>
          <p:nvPr/>
        </p:nvSpPr>
        <p:spPr>
          <a:xfrm>
            <a:off x="5575104" y="1268509"/>
            <a:ext cx="2502132" cy="517163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Centraal Rijk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</a:t>
            </a:r>
          </a:p>
        </p:txBody>
      </p:sp>
      <p:sp>
        <p:nvSpPr>
          <p:cNvPr id="162" name="Afgeronde rechthoek 161"/>
          <p:cNvSpPr/>
          <p:nvPr/>
        </p:nvSpPr>
        <p:spPr>
          <a:xfrm>
            <a:off x="8175161" y="1268509"/>
            <a:ext cx="2502132" cy="517163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Centraal Rijk</a:t>
            </a:r>
            <a:b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1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extern</a:t>
            </a:r>
          </a:p>
        </p:txBody>
      </p:sp>
      <p:cxnSp>
        <p:nvCxnSpPr>
          <p:cNvPr id="180" name="Rechte verbindingslijn 179"/>
          <p:cNvCxnSpPr>
            <a:stCxn id="107" idx="2"/>
            <a:endCxn id="84" idx="5"/>
          </p:cNvCxnSpPr>
          <p:nvPr/>
        </p:nvCxnSpPr>
        <p:spPr>
          <a:xfrm flipH="1" flipV="1">
            <a:off x="4564464" y="4700194"/>
            <a:ext cx="1338436" cy="30071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Rechte verbindingslijn 184"/>
          <p:cNvCxnSpPr>
            <a:stCxn id="107" idx="2"/>
            <a:endCxn id="81" idx="4"/>
          </p:cNvCxnSpPr>
          <p:nvPr/>
        </p:nvCxnSpPr>
        <p:spPr>
          <a:xfrm flipH="1" flipV="1">
            <a:off x="3871464" y="4757534"/>
            <a:ext cx="2031436" cy="24337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8" name="Rechte verbindingslijn 187"/>
          <p:cNvCxnSpPr>
            <a:stCxn id="107" idx="2"/>
            <a:endCxn id="78" idx="4"/>
          </p:cNvCxnSpPr>
          <p:nvPr/>
        </p:nvCxnSpPr>
        <p:spPr>
          <a:xfrm flipH="1" flipV="1">
            <a:off x="3334851" y="4757534"/>
            <a:ext cx="2568049" cy="243377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/>
          <p:cNvCxnSpPr>
            <a:cxnSpLocks/>
            <a:stCxn id="106" idx="2"/>
            <a:endCxn id="107" idx="0"/>
          </p:cNvCxnSpPr>
          <p:nvPr/>
        </p:nvCxnSpPr>
        <p:spPr>
          <a:xfrm flipH="1">
            <a:off x="6300778" y="4147829"/>
            <a:ext cx="541881" cy="46154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hoek 51">
            <a:extLst>
              <a:ext uri="{FF2B5EF4-FFF2-40B4-BE49-F238E27FC236}">
                <a16:creationId xmlns:a16="http://schemas.microsoft.com/office/drawing/2014/main" id="{E5F26FF6-6A85-4ED0-A727-79F2FA13965D}"/>
              </a:ext>
            </a:extLst>
          </p:cNvPr>
          <p:cNvSpPr/>
          <p:nvPr/>
        </p:nvSpPr>
        <p:spPr>
          <a:xfrm>
            <a:off x="1516386" y="5486478"/>
            <a:ext cx="1304551" cy="8327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Kennis management</a:t>
            </a:r>
            <a:endParaRPr kumimoji="0" lang="nl-NL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6" name="Afbeelding 52">
            <a:extLst>
              <a:ext uri="{FF2B5EF4-FFF2-40B4-BE49-F238E27FC236}">
                <a16:creationId xmlns:a16="http://schemas.microsoft.com/office/drawing/2014/main" id="{94E7ED5B-7BE4-4B32-82B7-D3380161A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464" y="1191498"/>
            <a:ext cx="1167554" cy="632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fgeronde rechthoek 5"/>
          <p:cNvSpPr/>
          <p:nvPr/>
        </p:nvSpPr>
        <p:spPr>
          <a:xfrm>
            <a:off x="2912919" y="1268509"/>
            <a:ext cx="2502132" cy="5171633"/>
          </a:xfrm>
          <a:prstGeom prst="round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Decentraal Rijk</a:t>
            </a:r>
          </a:p>
        </p:txBody>
      </p:sp>
      <p:sp>
        <p:nvSpPr>
          <p:cNvPr id="5" name="Rechthoek: afgeronde hoeken 4">
            <a:extLst>
              <a:ext uri="{FF2B5EF4-FFF2-40B4-BE49-F238E27FC236}">
                <a16:creationId xmlns:a16="http://schemas.microsoft.com/office/drawing/2014/main" id="{0E49F24F-484C-4B86-B685-9B1965E184AB}"/>
              </a:ext>
            </a:extLst>
          </p:cNvPr>
          <p:cNvSpPr/>
          <p:nvPr/>
        </p:nvSpPr>
        <p:spPr>
          <a:xfrm>
            <a:off x="3083650" y="5546922"/>
            <a:ext cx="2160670" cy="703125"/>
          </a:xfrm>
          <a:prstGeom prst="roundRect">
            <a:avLst/>
          </a:prstGeom>
          <a:solidFill>
            <a:srgbClr val="96D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Kennismanagement voorzieningen</a:t>
            </a:r>
          </a:p>
        </p:txBody>
      </p:sp>
      <p:sp>
        <p:nvSpPr>
          <p:cNvPr id="63" name="Rechthoek: afgeronde hoeken 62">
            <a:extLst>
              <a:ext uri="{FF2B5EF4-FFF2-40B4-BE49-F238E27FC236}">
                <a16:creationId xmlns:a16="http://schemas.microsoft.com/office/drawing/2014/main" id="{FF7EE1D9-28E9-4292-9BCA-55B18E753691}"/>
              </a:ext>
            </a:extLst>
          </p:cNvPr>
          <p:cNvSpPr/>
          <p:nvPr/>
        </p:nvSpPr>
        <p:spPr>
          <a:xfrm>
            <a:off x="5723256" y="5532307"/>
            <a:ext cx="4831265" cy="703125"/>
          </a:xfrm>
          <a:prstGeom prst="roundRect">
            <a:avLst/>
          </a:prstGeom>
          <a:solidFill>
            <a:srgbClr val="96D14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Kennismanagement voorzieningen</a:t>
            </a:r>
          </a:p>
        </p:txBody>
      </p:sp>
      <p:cxnSp>
        <p:nvCxnSpPr>
          <p:cNvPr id="67" name="Rechte verbindingslijn 66">
            <a:extLst>
              <a:ext uri="{FF2B5EF4-FFF2-40B4-BE49-F238E27FC236}">
                <a16:creationId xmlns:a16="http://schemas.microsoft.com/office/drawing/2014/main" id="{85CCE034-DC73-45FF-A033-6D5CD734AEC3}"/>
              </a:ext>
            </a:extLst>
          </p:cNvPr>
          <p:cNvCxnSpPr>
            <a:cxnSpLocks/>
            <a:stCxn id="109" idx="2"/>
            <a:endCxn id="111" idx="0"/>
          </p:cNvCxnSpPr>
          <p:nvPr/>
        </p:nvCxnSpPr>
        <p:spPr>
          <a:xfrm>
            <a:off x="9436926" y="4147829"/>
            <a:ext cx="5523" cy="461543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>
            <a:extLst>
              <a:ext uri="{FF2B5EF4-FFF2-40B4-BE49-F238E27FC236}">
                <a16:creationId xmlns:a16="http://schemas.microsoft.com/office/drawing/2014/main" id="{653908FC-86D1-49F1-BA1D-547335533867}"/>
              </a:ext>
            </a:extLst>
          </p:cNvPr>
          <p:cNvCxnSpPr>
            <a:cxnSpLocks/>
            <a:stCxn id="5" idx="0"/>
            <a:endCxn id="78" idx="4"/>
          </p:cNvCxnSpPr>
          <p:nvPr/>
        </p:nvCxnSpPr>
        <p:spPr>
          <a:xfrm flipH="1" flipV="1">
            <a:off x="3334851" y="4757534"/>
            <a:ext cx="829134" cy="789388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3" name="Rechte verbindingslijn 52">
            <a:extLst>
              <a:ext uri="{FF2B5EF4-FFF2-40B4-BE49-F238E27FC236}">
                <a16:creationId xmlns:a16="http://schemas.microsoft.com/office/drawing/2014/main" id="{EBEFD198-8F7D-4B76-A813-8DF5433E3BA3}"/>
              </a:ext>
            </a:extLst>
          </p:cNvPr>
          <p:cNvCxnSpPr>
            <a:cxnSpLocks/>
            <a:stCxn id="5" idx="0"/>
            <a:endCxn id="81" idx="4"/>
          </p:cNvCxnSpPr>
          <p:nvPr/>
        </p:nvCxnSpPr>
        <p:spPr>
          <a:xfrm flipH="1" flipV="1">
            <a:off x="3871464" y="4757534"/>
            <a:ext cx="292521" cy="789388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Rechte verbindingslijn 54">
            <a:extLst>
              <a:ext uri="{FF2B5EF4-FFF2-40B4-BE49-F238E27FC236}">
                <a16:creationId xmlns:a16="http://schemas.microsoft.com/office/drawing/2014/main" id="{C756DF61-4A39-4514-BA0D-9CEE0BCEC4F5}"/>
              </a:ext>
            </a:extLst>
          </p:cNvPr>
          <p:cNvCxnSpPr>
            <a:cxnSpLocks/>
            <a:stCxn id="5" idx="0"/>
            <a:endCxn id="84" idx="4"/>
          </p:cNvCxnSpPr>
          <p:nvPr/>
        </p:nvCxnSpPr>
        <p:spPr>
          <a:xfrm flipV="1">
            <a:off x="4163985" y="4757534"/>
            <a:ext cx="271504" cy="789388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Rechte verbindingslijn 57">
            <a:extLst>
              <a:ext uri="{FF2B5EF4-FFF2-40B4-BE49-F238E27FC236}">
                <a16:creationId xmlns:a16="http://schemas.microsoft.com/office/drawing/2014/main" id="{49693DFC-FC01-40F8-9DED-99D916E48614}"/>
              </a:ext>
            </a:extLst>
          </p:cNvPr>
          <p:cNvCxnSpPr>
            <a:cxnSpLocks/>
            <a:stCxn id="5" idx="0"/>
            <a:endCxn id="102" idx="4"/>
          </p:cNvCxnSpPr>
          <p:nvPr/>
        </p:nvCxnSpPr>
        <p:spPr>
          <a:xfrm flipV="1">
            <a:off x="4163985" y="4757534"/>
            <a:ext cx="847138" cy="789388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1" name="Rechte verbindingslijn 60">
            <a:extLst>
              <a:ext uri="{FF2B5EF4-FFF2-40B4-BE49-F238E27FC236}">
                <a16:creationId xmlns:a16="http://schemas.microsoft.com/office/drawing/2014/main" id="{71A481BF-DC4B-4953-92A1-695281692E78}"/>
              </a:ext>
            </a:extLst>
          </p:cNvPr>
          <p:cNvCxnSpPr>
            <a:cxnSpLocks/>
            <a:stCxn id="63" idx="0"/>
            <a:endCxn id="107" idx="4"/>
          </p:cNvCxnSpPr>
          <p:nvPr/>
        </p:nvCxnSpPr>
        <p:spPr>
          <a:xfrm flipH="1" flipV="1">
            <a:off x="6300778" y="5392450"/>
            <a:ext cx="1838111" cy="139857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Rechte verbindingslijn 64">
            <a:extLst>
              <a:ext uri="{FF2B5EF4-FFF2-40B4-BE49-F238E27FC236}">
                <a16:creationId xmlns:a16="http://schemas.microsoft.com/office/drawing/2014/main" id="{2B045286-0C7B-4CC3-9076-F3225F2DFD35}"/>
              </a:ext>
            </a:extLst>
          </p:cNvPr>
          <p:cNvCxnSpPr>
            <a:cxnSpLocks/>
            <a:stCxn id="63" idx="0"/>
            <a:endCxn id="111" idx="4"/>
          </p:cNvCxnSpPr>
          <p:nvPr/>
        </p:nvCxnSpPr>
        <p:spPr>
          <a:xfrm flipV="1">
            <a:off x="8138889" y="5392450"/>
            <a:ext cx="1303560" cy="139857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4" name="Ovaal 53">
            <a:extLst>
              <a:ext uri="{FF2B5EF4-FFF2-40B4-BE49-F238E27FC236}">
                <a16:creationId xmlns:a16="http://schemas.microsoft.com/office/drawing/2014/main" id="{8473E86F-9375-4F43-B5F2-3647388429BC}"/>
              </a:ext>
            </a:extLst>
          </p:cNvPr>
          <p:cNvSpPr/>
          <p:nvPr/>
        </p:nvSpPr>
        <p:spPr>
          <a:xfrm>
            <a:off x="7022121" y="4611790"/>
            <a:ext cx="795755" cy="783078"/>
          </a:xfrm>
          <a:prstGeom prst="ellipse">
            <a:avLst/>
          </a:prstGeom>
          <a:solidFill>
            <a:srgbClr val="00B0F0"/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Centrale Data Hub</a:t>
            </a:r>
          </a:p>
        </p:txBody>
      </p:sp>
      <p:cxnSp>
        <p:nvCxnSpPr>
          <p:cNvPr id="56" name="Rechte verbindingslijn 55">
            <a:extLst>
              <a:ext uri="{FF2B5EF4-FFF2-40B4-BE49-F238E27FC236}">
                <a16:creationId xmlns:a16="http://schemas.microsoft.com/office/drawing/2014/main" id="{CE246985-4C08-4735-A25F-DE6ABE5BB699}"/>
              </a:ext>
            </a:extLst>
          </p:cNvPr>
          <p:cNvCxnSpPr>
            <a:cxnSpLocks/>
            <a:stCxn id="106" idx="2"/>
            <a:endCxn id="54" idx="0"/>
          </p:cNvCxnSpPr>
          <p:nvPr/>
        </p:nvCxnSpPr>
        <p:spPr>
          <a:xfrm>
            <a:off x="6842659" y="4147829"/>
            <a:ext cx="577340" cy="463961"/>
          </a:xfrm>
          <a:prstGeom prst="line">
            <a:avLst/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56">
            <a:extLst>
              <a:ext uri="{FF2B5EF4-FFF2-40B4-BE49-F238E27FC236}">
                <a16:creationId xmlns:a16="http://schemas.microsoft.com/office/drawing/2014/main" id="{DD6CF092-0665-4C0B-A085-B0021D0DB986}"/>
              </a:ext>
            </a:extLst>
          </p:cNvPr>
          <p:cNvCxnSpPr>
            <a:cxnSpLocks/>
            <a:stCxn id="63" idx="0"/>
            <a:endCxn id="54" idx="4"/>
          </p:cNvCxnSpPr>
          <p:nvPr/>
        </p:nvCxnSpPr>
        <p:spPr>
          <a:xfrm flipH="1" flipV="1">
            <a:off x="7419999" y="5394868"/>
            <a:ext cx="718890" cy="13743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83" name="Afgeronde rechthoek 58">
            <a:extLst>
              <a:ext uri="{FF2B5EF4-FFF2-40B4-BE49-F238E27FC236}">
                <a16:creationId xmlns:a16="http://schemas.microsoft.com/office/drawing/2014/main" id="{61F613CB-F88E-40A4-B460-30CDBCE0AEB7}"/>
              </a:ext>
            </a:extLst>
          </p:cNvPr>
          <p:cNvSpPr/>
          <p:nvPr/>
        </p:nvSpPr>
        <p:spPr>
          <a:xfrm>
            <a:off x="3859355" y="2484000"/>
            <a:ext cx="566163" cy="576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ERP</a:t>
            </a:r>
          </a:p>
        </p:txBody>
      </p:sp>
      <p:sp>
        <p:nvSpPr>
          <p:cNvPr id="85" name="Afgeronde rechthoek 58">
            <a:extLst>
              <a:ext uri="{FF2B5EF4-FFF2-40B4-BE49-F238E27FC236}">
                <a16:creationId xmlns:a16="http://schemas.microsoft.com/office/drawing/2014/main" id="{DD665C8E-F546-43F3-AA27-DB20C0A73DA0}"/>
              </a:ext>
            </a:extLst>
          </p:cNvPr>
          <p:cNvSpPr/>
          <p:nvPr/>
        </p:nvSpPr>
        <p:spPr>
          <a:xfrm>
            <a:off x="4502423" y="2484000"/>
            <a:ext cx="566163" cy="576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</a:t>
            </a:r>
          </a:p>
        </p:txBody>
      </p:sp>
      <p:sp>
        <p:nvSpPr>
          <p:cNvPr id="86" name="Afgeronde rechthoek 58">
            <a:extLst>
              <a:ext uri="{FF2B5EF4-FFF2-40B4-BE49-F238E27FC236}">
                <a16:creationId xmlns:a16="http://schemas.microsoft.com/office/drawing/2014/main" id="{93FA66EB-B8F1-4A78-9D21-5EB596F9E4D7}"/>
              </a:ext>
            </a:extLst>
          </p:cNvPr>
          <p:cNvSpPr/>
          <p:nvPr/>
        </p:nvSpPr>
        <p:spPr>
          <a:xfrm>
            <a:off x="3222717" y="2484000"/>
            <a:ext cx="566163" cy="576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Primair proces applicatie</a:t>
            </a:r>
          </a:p>
        </p:txBody>
      </p:sp>
      <p:sp>
        <p:nvSpPr>
          <p:cNvPr id="87" name="Afgeronde rechthoek 58">
            <a:extLst>
              <a:ext uri="{FF2B5EF4-FFF2-40B4-BE49-F238E27FC236}">
                <a16:creationId xmlns:a16="http://schemas.microsoft.com/office/drawing/2014/main" id="{F8623BAF-0B29-485B-945E-00CC0B7FC4F2}"/>
              </a:ext>
            </a:extLst>
          </p:cNvPr>
          <p:cNvSpPr/>
          <p:nvPr/>
        </p:nvSpPr>
        <p:spPr>
          <a:xfrm>
            <a:off x="3222717" y="3132000"/>
            <a:ext cx="566163" cy="576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Primair proces applicatie</a:t>
            </a:r>
          </a:p>
        </p:txBody>
      </p:sp>
      <p:sp>
        <p:nvSpPr>
          <p:cNvPr id="88" name="Afgeronde rechthoek 58">
            <a:extLst>
              <a:ext uri="{FF2B5EF4-FFF2-40B4-BE49-F238E27FC236}">
                <a16:creationId xmlns:a16="http://schemas.microsoft.com/office/drawing/2014/main" id="{C0983384-483B-42F1-AA20-840CD8385200}"/>
              </a:ext>
            </a:extLst>
          </p:cNvPr>
          <p:cNvSpPr/>
          <p:nvPr/>
        </p:nvSpPr>
        <p:spPr>
          <a:xfrm>
            <a:off x="3858930" y="3132000"/>
            <a:ext cx="566163" cy="576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Primair proces applicatie</a:t>
            </a:r>
          </a:p>
        </p:txBody>
      </p:sp>
      <p:sp>
        <p:nvSpPr>
          <p:cNvPr id="89" name="Afgeronde rechthoek 58">
            <a:extLst>
              <a:ext uri="{FF2B5EF4-FFF2-40B4-BE49-F238E27FC236}">
                <a16:creationId xmlns:a16="http://schemas.microsoft.com/office/drawing/2014/main" id="{09311E8B-695A-490F-A04E-4646B11D1326}"/>
              </a:ext>
            </a:extLst>
          </p:cNvPr>
          <p:cNvSpPr/>
          <p:nvPr/>
        </p:nvSpPr>
        <p:spPr>
          <a:xfrm>
            <a:off x="4495143" y="3132000"/>
            <a:ext cx="566163" cy="576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Data-analyse</a:t>
            </a:r>
          </a:p>
        </p:txBody>
      </p:sp>
      <p:sp>
        <p:nvSpPr>
          <p:cNvPr id="93" name="Afgeronde rechthoek 58">
            <a:extLst>
              <a:ext uri="{FF2B5EF4-FFF2-40B4-BE49-F238E27FC236}">
                <a16:creationId xmlns:a16="http://schemas.microsoft.com/office/drawing/2014/main" id="{54E85DE3-37F0-48C6-8D5D-FBD22A82AC95}"/>
              </a:ext>
            </a:extLst>
          </p:cNvPr>
          <p:cNvSpPr/>
          <p:nvPr/>
        </p:nvSpPr>
        <p:spPr>
          <a:xfrm>
            <a:off x="6560196" y="2484000"/>
            <a:ext cx="566163" cy="576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IBOS</a:t>
            </a:r>
          </a:p>
        </p:txBody>
      </p:sp>
      <p:sp>
        <p:nvSpPr>
          <p:cNvPr id="94" name="Afgeronde rechthoek 58">
            <a:extLst>
              <a:ext uri="{FF2B5EF4-FFF2-40B4-BE49-F238E27FC236}">
                <a16:creationId xmlns:a16="http://schemas.microsoft.com/office/drawing/2014/main" id="{30D79A9D-4DFD-4DBA-8B7C-1A04546ADB5B}"/>
              </a:ext>
            </a:extLst>
          </p:cNvPr>
          <p:cNvSpPr/>
          <p:nvPr/>
        </p:nvSpPr>
        <p:spPr>
          <a:xfrm>
            <a:off x="7203264" y="2484000"/>
            <a:ext cx="566163" cy="576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</a:t>
            </a:r>
          </a:p>
        </p:txBody>
      </p:sp>
      <p:sp>
        <p:nvSpPr>
          <p:cNvPr id="95" name="Afgeronde rechthoek 58">
            <a:extLst>
              <a:ext uri="{FF2B5EF4-FFF2-40B4-BE49-F238E27FC236}">
                <a16:creationId xmlns:a16="http://schemas.microsoft.com/office/drawing/2014/main" id="{172047BF-B158-4B7F-8A43-2C30EFC55832}"/>
              </a:ext>
            </a:extLst>
          </p:cNvPr>
          <p:cNvSpPr/>
          <p:nvPr/>
        </p:nvSpPr>
        <p:spPr>
          <a:xfrm>
            <a:off x="5923558" y="2484000"/>
            <a:ext cx="566163" cy="576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Begrotings</a:t>
            </a:r>
            <a:b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voor-</a:t>
            </a:r>
            <a:b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bereiding</a:t>
            </a:r>
          </a:p>
        </p:txBody>
      </p:sp>
      <p:sp>
        <p:nvSpPr>
          <p:cNvPr id="97" name="Afgeronde rechthoek 58">
            <a:extLst>
              <a:ext uri="{FF2B5EF4-FFF2-40B4-BE49-F238E27FC236}">
                <a16:creationId xmlns:a16="http://schemas.microsoft.com/office/drawing/2014/main" id="{6F7E3183-AE7B-4462-BF92-5ED4CD016E80}"/>
              </a:ext>
            </a:extLst>
          </p:cNvPr>
          <p:cNvSpPr/>
          <p:nvPr/>
        </p:nvSpPr>
        <p:spPr>
          <a:xfrm>
            <a:off x="5945792" y="3132000"/>
            <a:ext cx="566163" cy="576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Schatkist bankieren</a:t>
            </a:r>
          </a:p>
        </p:txBody>
      </p:sp>
      <p:sp>
        <p:nvSpPr>
          <p:cNvPr id="98" name="Afgeronde rechthoek 58">
            <a:extLst>
              <a:ext uri="{FF2B5EF4-FFF2-40B4-BE49-F238E27FC236}">
                <a16:creationId xmlns:a16="http://schemas.microsoft.com/office/drawing/2014/main" id="{3D4BF24E-3521-4A68-9D7A-F82EC22AC158}"/>
              </a:ext>
            </a:extLst>
          </p:cNvPr>
          <p:cNvSpPr/>
          <p:nvPr/>
        </p:nvSpPr>
        <p:spPr>
          <a:xfrm>
            <a:off x="7204183" y="3131528"/>
            <a:ext cx="566163" cy="576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Data-analyse</a:t>
            </a:r>
          </a:p>
        </p:txBody>
      </p:sp>
      <p:sp>
        <p:nvSpPr>
          <p:cNvPr id="99" name="Afgeronde rechthoek 58">
            <a:extLst>
              <a:ext uri="{FF2B5EF4-FFF2-40B4-BE49-F238E27FC236}">
                <a16:creationId xmlns:a16="http://schemas.microsoft.com/office/drawing/2014/main" id="{D7022DA7-6C08-47ED-B5A3-EF88086911D8}"/>
              </a:ext>
            </a:extLst>
          </p:cNvPr>
          <p:cNvSpPr/>
          <p:nvPr/>
        </p:nvSpPr>
        <p:spPr>
          <a:xfrm>
            <a:off x="9139201" y="2484000"/>
            <a:ext cx="566163" cy="576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zoek. </a:t>
            </a:r>
            <a:r>
              <a:rPr kumimoji="0" lang="nl-NL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officiele</a:t>
            </a: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bekendmakingen.nl</a:t>
            </a:r>
          </a:p>
        </p:txBody>
      </p:sp>
      <p:sp>
        <p:nvSpPr>
          <p:cNvPr id="100" name="Afgeronde rechthoek 58">
            <a:extLst>
              <a:ext uri="{FF2B5EF4-FFF2-40B4-BE49-F238E27FC236}">
                <a16:creationId xmlns:a16="http://schemas.microsoft.com/office/drawing/2014/main" id="{D226E590-B519-4F4D-9FA8-A01EBF26228E}"/>
              </a:ext>
            </a:extLst>
          </p:cNvPr>
          <p:cNvSpPr/>
          <p:nvPr/>
        </p:nvSpPr>
        <p:spPr>
          <a:xfrm>
            <a:off x="9782269" y="2484000"/>
            <a:ext cx="566163" cy="576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wetten. overheid .nl</a:t>
            </a:r>
          </a:p>
        </p:txBody>
      </p:sp>
      <p:sp>
        <p:nvSpPr>
          <p:cNvPr id="101" name="Afgeronde rechthoek 58">
            <a:extLst>
              <a:ext uri="{FF2B5EF4-FFF2-40B4-BE49-F238E27FC236}">
                <a16:creationId xmlns:a16="http://schemas.microsoft.com/office/drawing/2014/main" id="{9A5341EF-FAC7-4089-875E-7C737330ECE2}"/>
              </a:ext>
            </a:extLst>
          </p:cNvPr>
          <p:cNvSpPr/>
          <p:nvPr/>
        </p:nvSpPr>
        <p:spPr>
          <a:xfrm>
            <a:off x="8502563" y="2484000"/>
            <a:ext cx="566163" cy="576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rijks</a:t>
            </a:r>
            <a:b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financien.nl</a:t>
            </a:r>
          </a:p>
        </p:txBody>
      </p:sp>
      <p:sp>
        <p:nvSpPr>
          <p:cNvPr id="121" name="Afgeronde rechthoek 58">
            <a:extLst>
              <a:ext uri="{FF2B5EF4-FFF2-40B4-BE49-F238E27FC236}">
                <a16:creationId xmlns:a16="http://schemas.microsoft.com/office/drawing/2014/main" id="{395B6B6D-2451-4245-B86F-04931BCDD1F8}"/>
              </a:ext>
            </a:extLst>
          </p:cNvPr>
          <p:cNvSpPr/>
          <p:nvPr/>
        </p:nvSpPr>
        <p:spPr>
          <a:xfrm>
            <a:off x="9127836" y="3132000"/>
            <a:ext cx="622903" cy="576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Leverancier portaal</a:t>
            </a:r>
          </a:p>
        </p:txBody>
      </p:sp>
      <p:sp>
        <p:nvSpPr>
          <p:cNvPr id="59" name="Afgeronde rechthoek 58">
            <a:extLst>
              <a:ext uri="{FF2B5EF4-FFF2-40B4-BE49-F238E27FC236}">
                <a16:creationId xmlns:a16="http://schemas.microsoft.com/office/drawing/2014/main" id="{FE8B85C8-DFDD-476A-B5DF-0573CB0F6F68}"/>
              </a:ext>
            </a:extLst>
          </p:cNvPr>
          <p:cNvSpPr/>
          <p:nvPr/>
        </p:nvSpPr>
        <p:spPr>
          <a:xfrm>
            <a:off x="6571718" y="3131528"/>
            <a:ext cx="566163" cy="576000"/>
          </a:xfrm>
          <a:prstGeom prst="round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9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Auteurs omgeving</a:t>
            </a:r>
          </a:p>
        </p:txBody>
      </p:sp>
    </p:spTree>
    <p:extLst>
      <p:ext uri="{BB962C8B-B14F-4D97-AF65-F5344CB8AC3E}">
        <p14:creationId xmlns:p14="http://schemas.microsoft.com/office/powerpoint/2010/main" val="40063317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Kubus 10"/>
          <p:cNvSpPr/>
          <p:nvPr/>
        </p:nvSpPr>
        <p:spPr bwMode="auto">
          <a:xfrm>
            <a:off x="5375920" y="3212976"/>
            <a:ext cx="3684028" cy="1010692"/>
          </a:xfrm>
          <a:prstGeom prst="cube">
            <a:avLst/>
          </a:prstGeom>
          <a:gradFill flip="none" rotWithShape="1">
            <a:gsLst>
              <a:gs pos="0">
                <a:srgbClr val="FFFFFF">
                  <a:shade val="30000"/>
                  <a:satMod val="115000"/>
                </a:srgbClr>
              </a:gs>
              <a:gs pos="50000">
                <a:srgbClr val="FFFFFF">
                  <a:shade val="67500"/>
                  <a:satMod val="115000"/>
                </a:srgb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54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lvl="7" algn="r"/>
            <a:r>
              <a:rPr kumimoji="1" lang="nl-NL" sz="1100" i="1" dirty="0">
                <a:solidFill>
                  <a:srgbClr val="000000"/>
                </a:solidFill>
                <a:latin typeface="Verdana" pitchFamily="34" charset="0"/>
              </a:rPr>
              <a:t>  </a:t>
            </a:r>
            <a:r>
              <a:rPr kumimoji="1" lang="nl-NL" sz="1100" i="1" dirty="0" err="1">
                <a:solidFill>
                  <a:srgbClr val="000000"/>
                </a:solidFill>
                <a:latin typeface="Verdana" pitchFamily="34" charset="0"/>
              </a:rPr>
              <a:t>Normative</a:t>
            </a:r>
            <a:r>
              <a:rPr kumimoji="1" lang="nl-NL" sz="11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1100" i="1" dirty="0" err="1">
                <a:solidFill>
                  <a:srgbClr val="000000"/>
                </a:solidFill>
                <a:latin typeface="Verdana" pitchFamily="34" charset="0"/>
              </a:rPr>
              <a:t>dimension</a:t>
            </a:r>
            <a:endParaRPr kumimoji="1" lang="nl-NL" sz="11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0" name="Pijl-omhoog 19"/>
          <p:cNvSpPr/>
          <p:nvPr/>
        </p:nvSpPr>
        <p:spPr bwMode="auto">
          <a:xfrm>
            <a:off x="6947938" y="2636913"/>
            <a:ext cx="504056" cy="753295"/>
          </a:xfrm>
          <a:prstGeom prst="upArrow">
            <a:avLst/>
          </a:prstGeom>
          <a:solidFill>
            <a:srgbClr val="FFFF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0" rIns="9144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NL" sz="1100" b="1" dirty="0">
                <a:solidFill>
                  <a:srgbClr val="000000"/>
                </a:solidFill>
                <a:latin typeface="Verdana" pitchFamily="34" charset="0"/>
              </a:rPr>
              <a:t>PROV</a:t>
            </a:r>
          </a:p>
        </p:txBody>
      </p:sp>
      <p:sp>
        <p:nvSpPr>
          <p:cNvPr id="4" name="Trapezium 3"/>
          <p:cNvSpPr/>
          <p:nvPr/>
        </p:nvSpPr>
        <p:spPr bwMode="auto">
          <a:xfrm>
            <a:off x="2498838" y="4437112"/>
            <a:ext cx="6984775" cy="1514748"/>
          </a:xfrm>
          <a:prstGeom prst="trapezoid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lvl="7" algn="r"/>
            <a:r>
              <a:rPr kumimoji="1" lang="nl-NL" sz="1100" i="1" dirty="0">
                <a:solidFill>
                  <a:srgbClr val="000000"/>
                </a:solidFill>
                <a:latin typeface="Verdana" pitchFamily="34" charset="0"/>
              </a:rPr>
              <a:t>Information </a:t>
            </a:r>
            <a:r>
              <a:rPr kumimoji="1" lang="nl-NL" sz="1100" i="1" dirty="0" err="1">
                <a:solidFill>
                  <a:srgbClr val="000000"/>
                </a:solidFill>
                <a:latin typeface="Verdana" pitchFamily="34" charset="0"/>
              </a:rPr>
              <a:t>plane</a:t>
            </a:r>
            <a:endParaRPr kumimoji="1" lang="nl-NL" sz="11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00671" y="1263650"/>
            <a:ext cx="9900468" cy="571500"/>
          </a:xfrm>
        </p:spPr>
        <p:txBody>
          <a:bodyPr/>
          <a:lstStyle/>
          <a:p>
            <a:r>
              <a:rPr lang="nl-NL" dirty="0"/>
              <a:t>Holografische architectuur</a:t>
            </a:r>
          </a:p>
        </p:txBody>
      </p:sp>
      <p:sp>
        <p:nvSpPr>
          <p:cNvPr id="9" name="Pijl-omhoog 8"/>
          <p:cNvSpPr/>
          <p:nvPr/>
        </p:nvSpPr>
        <p:spPr bwMode="auto">
          <a:xfrm>
            <a:off x="2999656" y="4284000"/>
            <a:ext cx="504056" cy="1080000"/>
          </a:xfrm>
          <a:prstGeom prst="upArrow">
            <a:avLst/>
          </a:prstGeom>
          <a:solidFill>
            <a:srgbClr val="FFFF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NL" sz="1100" b="1" dirty="0">
                <a:solidFill>
                  <a:srgbClr val="000000"/>
                </a:solidFill>
                <a:latin typeface="Verdana" pitchFamily="34" charset="0"/>
              </a:rPr>
              <a:t>HTML</a:t>
            </a:r>
          </a:p>
        </p:txBody>
      </p:sp>
      <p:sp>
        <p:nvSpPr>
          <p:cNvPr id="16" name="Cilinder 15"/>
          <p:cNvSpPr/>
          <p:nvPr/>
        </p:nvSpPr>
        <p:spPr bwMode="auto">
          <a:xfrm>
            <a:off x="5807969" y="1988840"/>
            <a:ext cx="2783997" cy="727546"/>
          </a:xfrm>
          <a:prstGeom prst="can">
            <a:avLst/>
          </a:prstGeom>
          <a:solidFill>
            <a:schemeClr val="tx2">
              <a:lumMod val="90000"/>
            </a:schemeClr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lvl="7" algn="r"/>
            <a:r>
              <a:rPr kumimoji="1" lang="nl-NL" sz="1100" i="1" dirty="0" err="1">
                <a:solidFill>
                  <a:srgbClr val="000000"/>
                </a:solidFill>
                <a:latin typeface="Verdana" pitchFamily="34" charset="0"/>
              </a:rPr>
              <a:t>Process</a:t>
            </a:r>
            <a:r>
              <a:rPr kumimoji="1" lang="nl-NL" sz="11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1100" i="1" dirty="0" err="1">
                <a:solidFill>
                  <a:srgbClr val="000000"/>
                </a:solidFill>
                <a:latin typeface="Verdana" pitchFamily="34" charset="0"/>
              </a:rPr>
              <a:t>dimension</a:t>
            </a:r>
            <a:endParaRPr kumimoji="1" lang="nl-NL" sz="11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5" name="Groep 4"/>
          <p:cNvGrpSpPr/>
          <p:nvPr/>
        </p:nvGrpSpPr>
        <p:grpSpPr>
          <a:xfrm>
            <a:off x="2968886" y="1977462"/>
            <a:ext cx="2382074" cy="2246206"/>
            <a:chOff x="1444886" y="3858468"/>
            <a:chExt cx="2382074" cy="1514748"/>
          </a:xfr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grpSpPr>
        <p:sp>
          <p:nvSpPr>
            <p:cNvPr id="18" name="Parallellogram 17"/>
            <p:cNvSpPr/>
            <p:nvPr/>
          </p:nvSpPr>
          <p:spPr bwMode="auto">
            <a:xfrm>
              <a:off x="1444886" y="3858468"/>
              <a:ext cx="2382074" cy="1514748"/>
            </a:xfrm>
            <a:prstGeom prst="cube">
              <a:avLst/>
            </a:prstGeom>
            <a:grpFill/>
            <a:ln w="9525" cap="flat" cmpd="sng" algn="ctr">
              <a:solidFill>
                <a:schemeClr val="bg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/>
            <a:p>
              <a:pPr marL="0" lvl="7" algn="r"/>
              <a:endParaRPr kumimoji="1" lang="nl-NL" sz="1100" i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sp>
          <p:nvSpPr>
            <p:cNvPr id="3" name="Tekstvak 2"/>
            <p:cNvSpPr txBox="1"/>
            <p:nvPr/>
          </p:nvSpPr>
          <p:spPr>
            <a:xfrm>
              <a:off x="1691680" y="5063681"/>
              <a:ext cx="1448544" cy="252006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91440" tIns="45720" rIns="91440" bIns="45720" numCol="1" spcCol="0" rtlCol="0" fromWordArt="0" anchor="b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nl-NL"/>
              </a:defPPr>
              <a:lvl8pPr marL="0" lvl="7" algn="r">
                <a:defRPr sz="1100" b="0" i="1" u="none" strike="noStrike" cap="none" normalizeH="0" baseline="0">
                  <a:ln>
                    <a:noFill/>
                  </a:ln>
                  <a:solidFill>
                    <a:schemeClr val="bg2"/>
                  </a:solidFill>
                  <a:effectLst/>
                </a:defRPr>
              </a:lvl8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1" lang="nl-NL" sz="1100" i="1" dirty="0">
                  <a:solidFill>
                    <a:srgbClr val="000000"/>
                  </a:solidFill>
                  <a:latin typeface="Verdana" pitchFamily="34" charset="0"/>
                </a:rPr>
                <a:t>Application </a:t>
              </a:r>
              <a:r>
                <a:rPr kumimoji="1" lang="nl-NL" sz="1100" i="1" dirty="0" err="1">
                  <a:solidFill>
                    <a:srgbClr val="000000"/>
                  </a:solidFill>
                  <a:latin typeface="Verdana" pitchFamily="34" charset="0"/>
                </a:rPr>
                <a:t>dimension</a:t>
              </a:r>
              <a:endParaRPr kumimoji="1" lang="nl-NL" sz="1100" i="1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</p:grpSp>
      <p:sp>
        <p:nvSpPr>
          <p:cNvPr id="19" name="Pijl-omhoog 18"/>
          <p:cNvSpPr/>
          <p:nvPr/>
        </p:nvSpPr>
        <p:spPr bwMode="auto">
          <a:xfrm>
            <a:off x="6975538" y="4284000"/>
            <a:ext cx="504056" cy="1076894"/>
          </a:xfrm>
          <a:prstGeom prst="upArrow">
            <a:avLst/>
          </a:prstGeom>
          <a:solidFill>
            <a:srgbClr val="FFFF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NL" sz="1100" b="1" dirty="0">
                <a:solidFill>
                  <a:srgbClr val="000000"/>
                </a:solidFill>
                <a:latin typeface="Verdana" pitchFamily="34" charset="0"/>
              </a:rPr>
              <a:t>FLINT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192344" y="3356992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Law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modeling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and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execution</a:t>
            </a:r>
            <a:endParaRPr kumimoji="1" lang="nl-NL" sz="800" i="1" dirty="0">
              <a:solidFill>
                <a:srgbClr val="000000"/>
              </a:solidFill>
              <a:latin typeface="Verdana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kumimoji="1" lang="nl-NL" sz="800" i="1" dirty="0">
              <a:solidFill>
                <a:srgbClr val="000000"/>
              </a:solidFill>
              <a:latin typeface="Verdana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Contract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modeling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and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execution</a:t>
            </a:r>
            <a:endParaRPr kumimoji="1" lang="nl-NL" sz="8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3" name="Tekstvak 12"/>
          <p:cNvSpPr txBox="1"/>
          <p:nvPr/>
        </p:nvSpPr>
        <p:spPr>
          <a:xfrm>
            <a:off x="8599200" y="2242128"/>
            <a:ext cx="1296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Process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modeling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based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upon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the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normative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steps in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the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normative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dimension</a:t>
            </a:r>
            <a:endParaRPr kumimoji="1" lang="nl-NL" sz="8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9371856" y="4365105"/>
            <a:ext cx="129614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Everything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is information;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from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architecture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,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application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design, business logic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to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domain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specific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models</a:t>
            </a:r>
            <a:b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</a:br>
            <a:endParaRPr kumimoji="1" lang="nl-NL" sz="800" i="1" dirty="0">
              <a:solidFill>
                <a:srgbClr val="000000"/>
              </a:solidFill>
              <a:latin typeface="Verdana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Everything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is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stored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(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decentrally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)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and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queried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in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this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plane</a:t>
            </a:r>
            <a:endParaRPr kumimoji="1" lang="nl-NL" sz="800" i="1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15" name="Tekstvak 14"/>
          <p:cNvSpPr txBox="1"/>
          <p:nvPr/>
        </p:nvSpPr>
        <p:spPr>
          <a:xfrm>
            <a:off x="1631505" y="2523190"/>
            <a:ext cx="142386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Application GUI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defined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and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generated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through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semantic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HTML-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vocabulary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and</a:t>
            </a:r>
            <a:b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</a:b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SHACL</a:t>
            </a:r>
            <a:b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</a:br>
            <a:endParaRPr kumimoji="1" lang="nl-NL" sz="800" i="1" dirty="0">
              <a:solidFill>
                <a:srgbClr val="000000"/>
              </a:solidFill>
              <a:latin typeface="Verdana" pitchFamily="34" charset="0"/>
            </a:endParaRPr>
          </a:p>
          <a:p>
            <a:pPr marL="171450" indent="-17145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Application logic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derived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from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SPARQL, FLINT </a:t>
            </a:r>
            <a:r>
              <a:rPr kumimoji="1" lang="nl-NL" sz="800" i="1" dirty="0" err="1">
                <a:solidFill>
                  <a:srgbClr val="000000"/>
                </a:solidFill>
                <a:latin typeface="Verdana" pitchFamily="34" charset="0"/>
              </a:rPr>
              <a:t>and</a:t>
            </a:r>
            <a:r>
              <a:rPr kumimoji="1" lang="nl-NL" sz="800" i="1" dirty="0">
                <a:solidFill>
                  <a:srgbClr val="000000"/>
                </a:solidFill>
                <a:latin typeface="Verdana" pitchFamily="34" charset="0"/>
              </a:rPr>
              <a:t> SHACL</a:t>
            </a:r>
          </a:p>
        </p:txBody>
      </p:sp>
      <p:sp>
        <p:nvSpPr>
          <p:cNvPr id="21" name="Pijl-omhoog 20"/>
          <p:cNvSpPr/>
          <p:nvPr/>
        </p:nvSpPr>
        <p:spPr bwMode="auto">
          <a:xfrm>
            <a:off x="3575720" y="4284000"/>
            <a:ext cx="504056" cy="1078416"/>
          </a:xfrm>
          <a:prstGeom prst="upArrow">
            <a:avLst/>
          </a:prstGeom>
          <a:solidFill>
            <a:srgbClr val="FFFF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NL" sz="1100" b="1" dirty="0">
                <a:solidFill>
                  <a:srgbClr val="000000"/>
                </a:solidFill>
                <a:latin typeface="Verdana" pitchFamily="34" charset="0"/>
              </a:rPr>
              <a:t>SPARQL</a:t>
            </a:r>
          </a:p>
        </p:txBody>
      </p:sp>
      <p:sp>
        <p:nvSpPr>
          <p:cNvPr id="17" name="Pijl-omhoog 8">
            <a:extLst>
              <a:ext uri="{FF2B5EF4-FFF2-40B4-BE49-F238E27FC236}">
                <a16:creationId xmlns:a16="http://schemas.microsoft.com/office/drawing/2014/main" id="{A8FEFD59-2F71-4C71-958D-6286EEF401C0}"/>
              </a:ext>
            </a:extLst>
          </p:cNvPr>
          <p:cNvSpPr/>
          <p:nvPr/>
        </p:nvSpPr>
        <p:spPr bwMode="auto">
          <a:xfrm>
            <a:off x="4151784" y="4284000"/>
            <a:ext cx="504056" cy="1080000"/>
          </a:xfrm>
          <a:prstGeom prst="upArrow">
            <a:avLst/>
          </a:prstGeom>
          <a:solidFill>
            <a:srgbClr val="FFFFFF"/>
          </a:solidFill>
          <a:ln w="9525" cap="flat" cmpd="sng" algn="ctr">
            <a:solidFill>
              <a:schemeClr val="bg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nl-NL" sz="1100" b="1" dirty="0">
                <a:solidFill>
                  <a:srgbClr val="000000"/>
                </a:solidFill>
                <a:latin typeface="Verdana" pitchFamily="34" charset="0"/>
              </a:rPr>
              <a:t>SHACL</a:t>
            </a:r>
          </a:p>
        </p:txBody>
      </p:sp>
    </p:spTree>
    <p:extLst>
      <p:ext uri="{BB962C8B-B14F-4D97-AF65-F5344CB8AC3E}">
        <p14:creationId xmlns:p14="http://schemas.microsoft.com/office/powerpoint/2010/main" val="17296448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/>
              <a:t>Vragen?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19</a:t>
            </a:fld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585BE546-47C1-C7EA-A811-3FF0E4E58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6846" y="2362108"/>
            <a:ext cx="3871296" cy="106689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6571200" y="2525486"/>
            <a:ext cx="4989429" cy="1965832"/>
          </a:xfrm>
        </p:spPr>
        <p:txBody>
          <a:bodyPr/>
          <a:lstStyle/>
          <a:p>
            <a:r>
              <a:rPr lang="nl-NL" dirty="0"/>
              <a:t>Introductie</a:t>
            </a:r>
          </a:p>
          <a:p>
            <a:r>
              <a:rPr lang="nl-NL" dirty="0"/>
              <a:t>TOOI</a:t>
            </a:r>
          </a:p>
          <a:p>
            <a:r>
              <a:rPr lang="nl-NL" dirty="0" err="1"/>
              <a:t>Kennisgedreven</a:t>
            </a:r>
            <a:r>
              <a:rPr lang="nl-NL" dirty="0"/>
              <a:t> overheid</a:t>
            </a:r>
          </a:p>
          <a:p>
            <a:r>
              <a:rPr lang="nl-NL" dirty="0"/>
              <a:t>Toepassingen</a:t>
            </a:r>
          </a:p>
          <a:p>
            <a:r>
              <a:rPr lang="nl-NL" dirty="0"/>
              <a:t>Toekomst</a:t>
            </a:r>
          </a:p>
          <a:p>
            <a:endParaRPr lang="nl-NL" dirty="0"/>
          </a:p>
        </p:txBody>
      </p:sp>
      <p:sp>
        <p:nvSpPr>
          <p:cNvPr id="2" name="Tijdelijke aanduiding voor datum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10A0A6AF-03C5-477E-939A-E28F7E7F05EA}" type="slidenum">
              <a:rPr lang="nl-NL" smtClean="0"/>
              <a:pPr/>
              <a:t>2</a:t>
            </a:fld>
            <a:endParaRPr lang="nl-NL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533012C1-90E0-4DDE-E137-81A5515CD1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7694" y="2002463"/>
            <a:ext cx="9115416" cy="4550439"/>
          </a:xfrm>
          <a:prstGeom prst="rect">
            <a:avLst/>
          </a:prstGeom>
        </p:spPr>
      </p:pic>
      <p:sp>
        <p:nvSpPr>
          <p:cNvPr id="9" name="Tekstvak 8">
            <a:extLst>
              <a:ext uri="{FF2B5EF4-FFF2-40B4-BE49-F238E27FC236}">
                <a16:creationId xmlns:a16="http://schemas.microsoft.com/office/drawing/2014/main" id="{48FB3C80-69F4-0B32-D8DF-F17E05A10F79}"/>
              </a:ext>
            </a:extLst>
          </p:cNvPr>
          <p:cNvSpPr txBox="1"/>
          <p:nvPr/>
        </p:nvSpPr>
        <p:spPr>
          <a:xfrm>
            <a:off x="154089" y="2288849"/>
            <a:ext cx="2122945" cy="646331"/>
          </a:xfrm>
          <a:prstGeom prst="wedgeRectCallout">
            <a:avLst>
              <a:gd name="adj1" fmla="val 151138"/>
              <a:gd name="adj2" fmla="val 217787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/>
              <a:t>Begrotingshoofdstukken zijn gekoppeld aan een ministerie.</a:t>
            </a:r>
          </a:p>
        </p:txBody>
      </p:sp>
      <p:sp>
        <p:nvSpPr>
          <p:cNvPr id="10" name="Titel 1">
            <a:extLst>
              <a:ext uri="{FF2B5EF4-FFF2-40B4-BE49-F238E27FC236}">
                <a16:creationId xmlns:a16="http://schemas.microsoft.com/office/drawing/2014/main" id="{E2932F75-C431-7A99-91F2-D5B57D4B8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1052513"/>
            <a:ext cx="10923588" cy="948047"/>
          </a:xfrm>
        </p:spPr>
        <p:txBody>
          <a:bodyPr>
            <a:normAutofit/>
          </a:bodyPr>
          <a:lstStyle/>
          <a:p>
            <a:r>
              <a:rPr lang="nl-NL" sz="2600" dirty="0"/>
              <a:t>Rechtmatigheidsdashboard: een toepassing van </a:t>
            </a:r>
            <a:r>
              <a:rPr lang="nl-NL" sz="2600" dirty="0" err="1"/>
              <a:t>Linked</a:t>
            </a:r>
            <a:r>
              <a:rPr lang="nl-NL" sz="2600" dirty="0"/>
              <a:t> Data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829DE404-D1F1-C255-83AF-A52CFA4EE455}"/>
              </a:ext>
            </a:extLst>
          </p:cNvPr>
          <p:cNvSpPr txBox="1"/>
          <p:nvPr/>
        </p:nvSpPr>
        <p:spPr>
          <a:xfrm>
            <a:off x="9906001" y="2214283"/>
            <a:ext cx="2167770" cy="646331"/>
          </a:xfrm>
          <a:prstGeom prst="wedgeRectCallout">
            <a:avLst>
              <a:gd name="adj1" fmla="val -52533"/>
              <a:gd name="adj2" fmla="val 156776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1200" dirty="0"/>
              <a:t>Begrotingscijfers zijn gekoppeld aan rechtmatigheidscijfers</a:t>
            </a:r>
          </a:p>
        </p:txBody>
      </p:sp>
    </p:spTree>
    <p:extLst>
      <p:ext uri="{BB962C8B-B14F-4D97-AF65-F5344CB8AC3E}">
        <p14:creationId xmlns:p14="http://schemas.microsoft.com/office/powerpoint/2010/main" val="703889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E25B98-FF6F-7FB4-F3F0-F5B79A913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600" dirty="0"/>
              <a:t>TOOI: een kennismodel voor overheidsinformatie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0D3519-B35C-2279-E565-F1D5B60D2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F039-1C32-4291-8582-737D8C704B20}" type="datetime1">
              <a:rPr lang="en-US" smtClean="0"/>
              <a:t>10/10/2024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1FB91A-F141-B469-C9F0-04CCF9B9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09BA-9457-4022-8E59-5A50A4D2942C}" type="slidenum">
              <a:rPr lang="en-US" smtClean="0"/>
              <a:t>4</a:t>
            </a:fld>
            <a:endParaRPr lang="en-US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978B4B1-2FE4-BEA4-5678-F6F079BD2E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647" y="2086199"/>
            <a:ext cx="8399930" cy="4457289"/>
          </a:xfrm>
          <a:prstGeom prst="rect">
            <a:avLst/>
          </a:prstGeom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0E00200-E6CA-54EB-62F4-DD28A98B38B4}"/>
              </a:ext>
            </a:extLst>
          </p:cNvPr>
          <p:cNvSpPr txBox="1"/>
          <p:nvPr/>
        </p:nvSpPr>
        <p:spPr>
          <a:xfrm>
            <a:off x="6866965" y="3048386"/>
            <a:ext cx="5144174" cy="1492716"/>
          </a:xfrm>
          <a:prstGeom prst="wedgeRectCallout">
            <a:avLst>
              <a:gd name="adj1" fmla="val -101112"/>
              <a:gd name="adj2" fmla="val 94405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700" i="1" dirty="0"/>
              <a:t>ministerie:mnre1090 a </a:t>
            </a:r>
            <a:r>
              <a:rPr lang="nl-NL" sz="700" i="1" dirty="0" err="1"/>
              <a:t>tooiont:Ministerie</a:t>
            </a:r>
            <a:r>
              <a:rPr lang="nl-NL" sz="700" i="1" dirty="0"/>
              <a:t>;</a:t>
            </a:r>
          </a:p>
          <a:p>
            <a:r>
              <a:rPr lang="nl-NL" sz="700" i="1" dirty="0"/>
              <a:t>  </a:t>
            </a:r>
            <a:r>
              <a:rPr lang="nl-NL" sz="700" i="1" dirty="0" err="1"/>
              <a:t>rdfs:label</a:t>
            </a:r>
            <a:r>
              <a:rPr lang="nl-NL" sz="700" i="1" dirty="0"/>
              <a:t> "ministerie van Financiën";</a:t>
            </a:r>
          </a:p>
          <a:p>
            <a:r>
              <a:rPr lang="nl-NL" sz="700" i="1" dirty="0"/>
              <a:t>  </a:t>
            </a:r>
            <a:r>
              <a:rPr lang="nl-NL" sz="700" i="1" dirty="0" err="1"/>
              <a:t>tooiont:afkorting</a:t>
            </a:r>
            <a:r>
              <a:rPr lang="nl-NL" sz="700" i="1" dirty="0"/>
              <a:t> "Fin";</a:t>
            </a:r>
          </a:p>
          <a:p>
            <a:r>
              <a:rPr lang="nl-NL" sz="700" i="1" dirty="0"/>
              <a:t>  </a:t>
            </a:r>
            <a:r>
              <a:rPr lang="nl-NL" sz="700" i="1" dirty="0" err="1"/>
              <a:t>tooiont:ministeriecode</a:t>
            </a:r>
            <a:r>
              <a:rPr lang="nl-NL" sz="700" i="1" dirty="0"/>
              <a:t> "1090";</a:t>
            </a:r>
          </a:p>
          <a:p>
            <a:r>
              <a:rPr lang="nl-NL" sz="700" i="1" dirty="0"/>
              <a:t>  </a:t>
            </a:r>
            <a:r>
              <a:rPr lang="nl-NL" sz="700" i="1" dirty="0" err="1"/>
              <a:t>tooiont:officieleNaamExclSoort</a:t>
            </a:r>
            <a:r>
              <a:rPr lang="nl-NL" sz="700" i="1" dirty="0"/>
              <a:t> "Financiën";</a:t>
            </a:r>
          </a:p>
          <a:p>
            <a:r>
              <a:rPr lang="nl-NL" sz="700" i="1" dirty="0"/>
              <a:t>  </a:t>
            </a:r>
            <a:r>
              <a:rPr lang="nl-NL" sz="700" i="1" dirty="0" err="1"/>
              <a:t>tooiont:officieleNaamInclSoort</a:t>
            </a:r>
            <a:r>
              <a:rPr lang="nl-NL" sz="700" i="1" dirty="0"/>
              <a:t> "ministerie van Financiën";</a:t>
            </a:r>
          </a:p>
          <a:p>
            <a:r>
              <a:rPr lang="nl-NL" sz="700" i="1" dirty="0"/>
              <a:t>  </a:t>
            </a:r>
            <a:r>
              <a:rPr lang="nl-NL" sz="700" i="1" dirty="0" err="1"/>
              <a:t>tooiont:officieleNaamSorteer</a:t>
            </a:r>
            <a:r>
              <a:rPr lang="nl-NL" sz="700" i="1" dirty="0"/>
              <a:t> "financiën";</a:t>
            </a:r>
          </a:p>
          <a:p>
            <a:r>
              <a:rPr lang="nl-NL" sz="700" i="1" dirty="0"/>
              <a:t>  </a:t>
            </a:r>
            <a:r>
              <a:rPr lang="nl-NL" sz="700" i="1" dirty="0" err="1"/>
              <a:t>tooiont:organisatiecode</a:t>
            </a:r>
            <a:r>
              <a:rPr lang="nl-NL" sz="700" i="1" dirty="0"/>
              <a:t> "mnre1090";</a:t>
            </a:r>
          </a:p>
          <a:p>
            <a:r>
              <a:rPr lang="nl-NL" sz="700" i="1" dirty="0"/>
              <a:t>  </a:t>
            </a:r>
            <a:r>
              <a:rPr lang="nl-NL" sz="700" i="1" dirty="0" err="1"/>
              <a:t>tooiont:organisatiesoort</a:t>
            </a:r>
            <a:r>
              <a:rPr lang="nl-NL" sz="700" i="1" dirty="0"/>
              <a:t> &lt;https://identifier.overheid.nl/tooi/def/thes/kern/c_97fd6a12&gt;;</a:t>
            </a:r>
          </a:p>
          <a:p>
            <a:r>
              <a:rPr lang="nl-NL" sz="700" i="1" dirty="0"/>
              <a:t>  </a:t>
            </a:r>
            <a:r>
              <a:rPr lang="nl-NL" sz="700" i="1" dirty="0" err="1"/>
              <a:t>tooiont:owmsId</a:t>
            </a:r>
            <a:r>
              <a:rPr lang="nl-NL" sz="700" i="1" dirty="0"/>
              <a:t> "http://standaarden.overheid.nl/</a:t>
            </a:r>
            <a:r>
              <a:rPr lang="nl-NL" sz="700" i="1" dirty="0" err="1"/>
              <a:t>owms</a:t>
            </a:r>
            <a:r>
              <a:rPr lang="nl-NL" sz="700" i="1" dirty="0"/>
              <a:t>/</a:t>
            </a:r>
            <a:r>
              <a:rPr lang="nl-NL" sz="700" i="1" dirty="0" err="1"/>
              <a:t>terms</a:t>
            </a:r>
            <a:r>
              <a:rPr lang="nl-NL" sz="700" i="1" dirty="0"/>
              <a:t>/</a:t>
            </a:r>
            <a:r>
              <a:rPr lang="nl-NL" sz="700" i="1" dirty="0" err="1"/>
              <a:t>Ministerie_van_Financiën</a:t>
            </a:r>
            <a:r>
              <a:rPr lang="nl-NL" sz="700" i="1" dirty="0"/>
              <a:t>"^^</a:t>
            </a:r>
            <a:r>
              <a:rPr lang="nl-NL" sz="700" i="1" dirty="0" err="1"/>
              <a:t>xsd:anyURI</a:t>
            </a:r>
            <a:r>
              <a:rPr lang="nl-NL" sz="700" i="1" dirty="0"/>
              <a:t>;</a:t>
            </a:r>
          </a:p>
          <a:p>
            <a:r>
              <a:rPr lang="nl-NL" sz="700" i="1" dirty="0"/>
              <a:t>  </a:t>
            </a:r>
            <a:r>
              <a:rPr lang="nl-NL" sz="700" i="1" dirty="0" err="1"/>
              <a:t>tooiont:voorkeursnaamExclSoort</a:t>
            </a:r>
            <a:r>
              <a:rPr lang="nl-NL" sz="700" i="1" dirty="0"/>
              <a:t> "Financiën";</a:t>
            </a:r>
          </a:p>
          <a:p>
            <a:r>
              <a:rPr lang="nl-NL" sz="700" i="1" dirty="0"/>
              <a:t>  </a:t>
            </a:r>
            <a:r>
              <a:rPr lang="nl-NL" sz="700" i="1" dirty="0" err="1"/>
              <a:t>tooiont:voorkeursnaamInclSoort</a:t>
            </a:r>
            <a:r>
              <a:rPr lang="nl-NL" sz="700" i="1" dirty="0"/>
              <a:t> "ministerie van Financiën";</a:t>
            </a:r>
          </a:p>
          <a:p>
            <a:r>
              <a:rPr lang="nl-NL" sz="700" i="1" dirty="0"/>
              <a:t>  </a:t>
            </a:r>
            <a:r>
              <a:rPr lang="nl-NL" sz="700" i="1" dirty="0" err="1"/>
              <a:t>tooiont:voorkeursnaamSorteer</a:t>
            </a:r>
            <a:r>
              <a:rPr lang="nl-NL" sz="700" i="1" dirty="0"/>
              <a:t> "financiën" .</a:t>
            </a:r>
          </a:p>
        </p:txBody>
      </p:sp>
      <p:pic>
        <p:nvPicPr>
          <p:cNvPr id="16" name="Afbeelding 15">
            <a:extLst>
              <a:ext uri="{FF2B5EF4-FFF2-40B4-BE49-F238E27FC236}">
                <a16:creationId xmlns:a16="http://schemas.microsoft.com/office/drawing/2014/main" id="{DF1ABDEC-159B-DD66-F5C4-8C03FB5C80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6965" y="4844376"/>
            <a:ext cx="5144174" cy="14891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2020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A847E35-99BC-B604-CB83-1633B3D73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741" y="2092898"/>
            <a:ext cx="5003800" cy="4455056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A9E25B98-FF6F-7FB4-F3F0-F5B79A913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999" y="1052513"/>
            <a:ext cx="11376139" cy="948047"/>
          </a:xfrm>
        </p:spPr>
        <p:txBody>
          <a:bodyPr>
            <a:normAutofit/>
          </a:bodyPr>
          <a:lstStyle/>
          <a:p>
            <a:r>
              <a:rPr lang="nl-NL" sz="2600" dirty="0"/>
              <a:t>ISO 19011:2018 – </a:t>
            </a:r>
            <a:r>
              <a:rPr lang="nl-NL" sz="2600" dirty="0" err="1"/>
              <a:t>Guidelines</a:t>
            </a:r>
            <a:r>
              <a:rPr lang="nl-NL" sz="2600" dirty="0"/>
              <a:t> </a:t>
            </a:r>
            <a:r>
              <a:rPr lang="nl-NL" sz="2600" dirty="0" err="1"/>
              <a:t>for</a:t>
            </a:r>
            <a:r>
              <a:rPr lang="nl-NL" sz="2600" dirty="0"/>
              <a:t> </a:t>
            </a:r>
            <a:r>
              <a:rPr lang="nl-NL" sz="2600" dirty="0" err="1"/>
              <a:t>auditing</a:t>
            </a:r>
            <a:r>
              <a:rPr lang="nl-NL" sz="2600" dirty="0"/>
              <a:t> management systems 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0D3519-B35C-2279-E565-F1D5B60D22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6F039-1C32-4291-8582-737D8C704B20}" type="datetime1">
              <a:rPr lang="en-US" smtClean="0"/>
              <a:t>10/10/2024</a:t>
            </a:fld>
            <a:endParaRPr lang="en-US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81FB91A-F141-B469-C9F0-04CCF9B92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3609BA-9457-4022-8E59-5A50A4D2942C}" type="slidenum">
              <a:rPr lang="en-US" smtClean="0"/>
              <a:t>5</a:t>
            </a:fld>
            <a:endParaRPr lang="en-US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E741E9C5-1B31-2806-B505-1BFD44462B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41078" y="3959453"/>
            <a:ext cx="7043344" cy="25431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Tekstvak 11">
            <a:extLst>
              <a:ext uri="{FF2B5EF4-FFF2-40B4-BE49-F238E27FC236}">
                <a16:creationId xmlns:a16="http://schemas.microsoft.com/office/drawing/2014/main" id="{30E00200-E6CA-54EB-62F4-DD28A98B38B4}"/>
              </a:ext>
            </a:extLst>
          </p:cNvPr>
          <p:cNvSpPr txBox="1"/>
          <p:nvPr/>
        </p:nvSpPr>
        <p:spPr>
          <a:xfrm>
            <a:off x="6323069" y="2287509"/>
            <a:ext cx="2641638" cy="1200329"/>
          </a:xfrm>
          <a:prstGeom prst="wedgeRectCallout">
            <a:avLst>
              <a:gd name="adj1" fmla="val -122207"/>
              <a:gd name="adj2" fmla="val -20224"/>
            </a:avLst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i="1" dirty="0"/>
              <a:t>ISO-standaard omgezet naar </a:t>
            </a:r>
            <a:r>
              <a:rPr lang="nl-NL" sz="1200" b="1" i="1" dirty="0" err="1"/>
              <a:t>Linked</a:t>
            </a:r>
            <a:r>
              <a:rPr lang="nl-NL" sz="1200" b="1" i="1" dirty="0"/>
              <a:t> Data</a:t>
            </a:r>
            <a:r>
              <a:rPr lang="nl-NL" sz="1200" i="1" dirty="0"/>
              <a:t>.</a:t>
            </a:r>
            <a:br>
              <a:rPr lang="nl-NL" sz="1200" i="1" dirty="0"/>
            </a:br>
            <a:endParaRPr lang="nl-NL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sz="1200" i="1" dirty="0"/>
              <a:t>Ook het </a:t>
            </a:r>
            <a:r>
              <a:rPr lang="nl-NL" sz="1200" b="1" i="1" dirty="0"/>
              <a:t>document</a:t>
            </a:r>
            <a:r>
              <a:rPr lang="nl-NL" sz="1200" i="1" dirty="0"/>
              <a:t> zelf dat de ISO-standaard beschrijft is </a:t>
            </a:r>
            <a:r>
              <a:rPr lang="nl-NL" sz="1200" i="1" dirty="0" err="1"/>
              <a:t>Linked</a:t>
            </a:r>
            <a:r>
              <a:rPr lang="nl-NL" sz="1200" i="1" dirty="0"/>
              <a:t> Data.</a:t>
            </a:r>
          </a:p>
        </p:txBody>
      </p:sp>
    </p:spTree>
    <p:extLst>
      <p:ext uri="{BB962C8B-B14F-4D97-AF65-F5344CB8AC3E}">
        <p14:creationId xmlns:p14="http://schemas.microsoft.com/office/powerpoint/2010/main" val="72319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78394" y="1636372"/>
            <a:ext cx="3334870" cy="4638153"/>
          </a:xfrm>
          <a:prstGeom prst="rect">
            <a:avLst/>
          </a:prstGeom>
        </p:spPr>
      </p:pic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3272118" y="1129308"/>
            <a:ext cx="4572000" cy="507064"/>
          </a:xfrm>
        </p:spPr>
        <p:txBody>
          <a:bodyPr/>
          <a:lstStyle/>
          <a:p>
            <a:pPr algn="ctr"/>
            <a:r>
              <a:rPr lang="nl-NL" dirty="0" err="1">
                <a:solidFill>
                  <a:srgbClr val="0070C0"/>
                </a:solidFill>
              </a:rPr>
              <a:t>Kennisgedreven</a:t>
            </a:r>
            <a:r>
              <a:rPr lang="nl-NL" dirty="0">
                <a:solidFill>
                  <a:srgbClr val="0070C0"/>
                </a:solidFill>
              </a:rPr>
              <a:t> overheid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C34AA7E-213A-0E6A-17C7-2E6980C31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974" y="1636372"/>
            <a:ext cx="6641543" cy="4638153"/>
          </a:xfrm>
          <a:prstGeom prst="rect">
            <a:avLst/>
          </a:prstGeom>
        </p:spPr>
      </p:pic>
      <p:sp>
        <p:nvSpPr>
          <p:cNvPr id="6" name="Pijl: links/rechts 5">
            <a:extLst>
              <a:ext uri="{FF2B5EF4-FFF2-40B4-BE49-F238E27FC236}">
                <a16:creationId xmlns:a16="http://schemas.microsoft.com/office/drawing/2014/main" id="{6D6449E9-7AC7-79E8-8D29-28B01D709E73}"/>
              </a:ext>
            </a:extLst>
          </p:cNvPr>
          <p:cNvSpPr/>
          <p:nvPr/>
        </p:nvSpPr>
        <p:spPr bwMode="auto">
          <a:xfrm>
            <a:off x="7445467" y="3825460"/>
            <a:ext cx="797859" cy="259976"/>
          </a:xfrm>
          <a:prstGeom prst="leftRightArrow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nl-N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3E5917A-50A8-9033-BC49-3368F3E09E7D}"/>
              </a:ext>
            </a:extLst>
          </p:cNvPr>
          <p:cNvSpPr txBox="1"/>
          <p:nvPr/>
        </p:nvSpPr>
        <p:spPr>
          <a:xfrm>
            <a:off x="7292415" y="3363795"/>
            <a:ext cx="11881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200" i="1" dirty="0">
                <a:solidFill>
                  <a:schemeClr val="bg2"/>
                </a:solidFill>
              </a:rPr>
              <a:t>informatie</a:t>
            </a:r>
            <a:br>
              <a:rPr lang="nl-NL" sz="1200" i="1" dirty="0">
                <a:solidFill>
                  <a:schemeClr val="bg2"/>
                </a:solidFill>
              </a:rPr>
            </a:br>
            <a:r>
              <a:rPr lang="nl-NL" sz="1200" i="1" dirty="0">
                <a:solidFill>
                  <a:schemeClr val="bg2"/>
                </a:solidFill>
              </a:rPr>
              <a:t>huishouding</a:t>
            </a:r>
          </a:p>
        </p:txBody>
      </p:sp>
    </p:spTree>
    <p:extLst>
      <p:ext uri="{BB962C8B-B14F-4D97-AF65-F5344CB8AC3E}">
        <p14:creationId xmlns:p14="http://schemas.microsoft.com/office/powerpoint/2010/main" val="2215338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631505" y="1129308"/>
            <a:ext cx="8856983" cy="571500"/>
          </a:xfrm>
        </p:spPr>
        <p:txBody>
          <a:bodyPr/>
          <a:lstStyle/>
          <a:p>
            <a:pPr algn="ctr"/>
            <a:r>
              <a:rPr lang="nl-NL" dirty="0">
                <a:solidFill>
                  <a:srgbClr val="0070C0"/>
                </a:solidFill>
              </a:rPr>
              <a:t>Continue kennisontwikkeling</a:t>
            </a:r>
          </a:p>
        </p:txBody>
      </p:sp>
      <p:grpSp>
        <p:nvGrpSpPr>
          <p:cNvPr id="2" name="Groep 1">
            <a:extLst>
              <a:ext uri="{FF2B5EF4-FFF2-40B4-BE49-F238E27FC236}">
                <a16:creationId xmlns:a16="http://schemas.microsoft.com/office/drawing/2014/main" id="{15D3D42D-684B-A4CF-790C-2ADFBFD82B29}"/>
              </a:ext>
            </a:extLst>
          </p:cNvPr>
          <p:cNvGrpSpPr/>
          <p:nvPr/>
        </p:nvGrpSpPr>
        <p:grpSpPr>
          <a:xfrm>
            <a:off x="2094753" y="1602196"/>
            <a:ext cx="8128000" cy="3821451"/>
            <a:chOff x="2032000" y="1454518"/>
            <a:chExt cx="8128000" cy="3821451"/>
          </a:xfrm>
        </p:grpSpPr>
        <p:sp>
          <p:nvSpPr>
            <p:cNvPr id="6" name="Vrije vorm 4">
              <a:extLst>
                <a:ext uri="{FF2B5EF4-FFF2-40B4-BE49-F238E27FC236}">
                  <a16:creationId xmlns:a16="http://schemas.microsoft.com/office/drawing/2014/main" id="{4DD4EF33-C225-BE2B-3554-7991FF08F121}"/>
                </a:ext>
              </a:extLst>
            </p:cNvPr>
            <p:cNvSpPr/>
            <p:nvPr/>
          </p:nvSpPr>
          <p:spPr>
            <a:xfrm>
              <a:off x="2032000" y="1454518"/>
              <a:ext cx="8128000" cy="1183746"/>
            </a:xfrm>
            <a:custGeom>
              <a:avLst/>
              <a:gdLst>
                <a:gd name="connsiteX0" fmla="*/ 0 w 8128000"/>
                <a:gd name="connsiteY0" fmla="*/ 295937 h 1183746"/>
                <a:gd name="connsiteX1" fmla="*/ 7536127 w 8128000"/>
                <a:gd name="connsiteY1" fmla="*/ 295937 h 1183746"/>
                <a:gd name="connsiteX2" fmla="*/ 7536127 w 8128000"/>
                <a:gd name="connsiteY2" fmla="*/ 0 h 1183746"/>
                <a:gd name="connsiteX3" fmla="*/ 8128000 w 8128000"/>
                <a:gd name="connsiteY3" fmla="*/ 591873 h 1183746"/>
                <a:gd name="connsiteX4" fmla="*/ 7536127 w 8128000"/>
                <a:gd name="connsiteY4" fmla="*/ 1183746 h 1183746"/>
                <a:gd name="connsiteX5" fmla="*/ 7536127 w 8128000"/>
                <a:gd name="connsiteY5" fmla="*/ 887810 h 1183746"/>
                <a:gd name="connsiteX6" fmla="*/ 0 w 8128000"/>
                <a:gd name="connsiteY6" fmla="*/ 887810 h 1183746"/>
                <a:gd name="connsiteX7" fmla="*/ 0 w 8128000"/>
                <a:gd name="connsiteY7" fmla="*/ 295937 h 11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128000" h="1183746">
                  <a:moveTo>
                    <a:pt x="0" y="295937"/>
                  </a:moveTo>
                  <a:lnTo>
                    <a:pt x="7536127" y="295937"/>
                  </a:lnTo>
                  <a:lnTo>
                    <a:pt x="7536127" y="0"/>
                  </a:lnTo>
                  <a:lnTo>
                    <a:pt x="8128000" y="591873"/>
                  </a:lnTo>
                  <a:lnTo>
                    <a:pt x="7536127" y="1183746"/>
                  </a:lnTo>
                  <a:lnTo>
                    <a:pt x="7536127" y="887810"/>
                  </a:lnTo>
                  <a:lnTo>
                    <a:pt x="0" y="887810"/>
                  </a:lnTo>
                  <a:lnTo>
                    <a:pt x="0" y="295937"/>
                  </a:lnTo>
                  <a:close/>
                </a:path>
              </a:pathLst>
            </a:custGeom>
            <a:solidFill>
              <a:srgbClr val="92D05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3820" tIns="379757" rIns="549936" bIns="483856" numCol="1" spcCol="1270" anchor="ctr" anchorCtr="0">
              <a:noAutofit/>
            </a:bodyPr>
            <a:lstStyle/>
            <a:p>
              <a:pPr marL="0" marR="0" lvl="0" indent="0" defTabSz="9779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Kennismanagement</a:t>
              </a:r>
            </a:p>
          </p:txBody>
        </p:sp>
        <p:sp>
          <p:nvSpPr>
            <p:cNvPr id="7" name="Vrije vorm 5">
              <a:extLst>
                <a:ext uri="{FF2B5EF4-FFF2-40B4-BE49-F238E27FC236}">
                  <a16:creationId xmlns:a16="http://schemas.microsoft.com/office/drawing/2014/main" id="{C6BFF381-AD1F-1091-F508-8D134222C8A5}"/>
                </a:ext>
              </a:extLst>
            </p:cNvPr>
            <p:cNvSpPr/>
            <p:nvPr/>
          </p:nvSpPr>
          <p:spPr>
            <a:xfrm>
              <a:off x="2032000" y="2367357"/>
              <a:ext cx="2503424" cy="2425360"/>
            </a:xfrm>
            <a:custGeom>
              <a:avLst/>
              <a:gdLst>
                <a:gd name="connsiteX0" fmla="*/ 0 w 2503424"/>
                <a:gd name="connsiteY0" fmla="*/ 0 h 2280331"/>
                <a:gd name="connsiteX1" fmla="*/ 2503424 w 2503424"/>
                <a:gd name="connsiteY1" fmla="*/ 0 h 2280331"/>
                <a:gd name="connsiteX2" fmla="*/ 2503424 w 2503424"/>
                <a:gd name="connsiteY2" fmla="*/ 2280331 h 2280331"/>
                <a:gd name="connsiteX3" fmla="*/ 0 w 2503424"/>
                <a:gd name="connsiteY3" fmla="*/ 2280331 h 2280331"/>
                <a:gd name="connsiteX4" fmla="*/ 0 w 2503424"/>
                <a:gd name="connsiteY4" fmla="*/ 0 h 228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424" h="2280331">
                  <a:moveTo>
                    <a:pt x="0" y="0"/>
                  </a:moveTo>
                  <a:lnTo>
                    <a:pt x="2503424" y="0"/>
                  </a:lnTo>
                  <a:lnTo>
                    <a:pt x="2503424" y="2280331"/>
                  </a:lnTo>
                  <a:lnTo>
                    <a:pt x="0" y="2280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marR="0" lvl="0" indent="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Koester uw eigen expertise:</a:t>
              </a:r>
            </a:p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Kennisbank, woordenboek</a:t>
              </a:r>
            </a:p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Begrippen, relaties tussen begrippen </a:t>
              </a: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en de </a:t>
              </a: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eisen</a:t>
              </a: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die we hier aan stellen</a:t>
              </a:r>
            </a:p>
            <a:p>
              <a:pPr marL="171450" marR="0" lvl="1" indent="-171450" defTabSz="7112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lrTx/>
                <a:buSzTx/>
                <a:buFontTx/>
                <a:buChar char="••"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Van normen tot algoritmen:  het volledige </a:t>
              </a: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kennislichaam</a:t>
              </a:r>
            </a:p>
          </p:txBody>
        </p:sp>
        <p:sp>
          <p:nvSpPr>
            <p:cNvPr id="8" name="Vrije vorm 6">
              <a:extLst>
                <a:ext uri="{FF2B5EF4-FFF2-40B4-BE49-F238E27FC236}">
                  <a16:creationId xmlns:a16="http://schemas.microsoft.com/office/drawing/2014/main" id="{76F3319D-6D24-91E6-BE47-9291DCE2A9E9}"/>
                </a:ext>
              </a:extLst>
            </p:cNvPr>
            <p:cNvSpPr/>
            <p:nvPr/>
          </p:nvSpPr>
          <p:spPr>
            <a:xfrm>
              <a:off x="4438995" y="1849100"/>
              <a:ext cx="5721004" cy="1183746"/>
            </a:xfrm>
            <a:custGeom>
              <a:avLst/>
              <a:gdLst>
                <a:gd name="connsiteX0" fmla="*/ 0 w 5624576"/>
                <a:gd name="connsiteY0" fmla="*/ 295937 h 1183746"/>
                <a:gd name="connsiteX1" fmla="*/ 5032703 w 5624576"/>
                <a:gd name="connsiteY1" fmla="*/ 295937 h 1183746"/>
                <a:gd name="connsiteX2" fmla="*/ 5032703 w 5624576"/>
                <a:gd name="connsiteY2" fmla="*/ 0 h 1183746"/>
                <a:gd name="connsiteX3" fmla="*/ 5624576 w 5624576"/>
                <a:gd name="connsiteY3" fmla="*/ 591873 h 1183746"/>
                <a:gd name="connsiteX4" fmla="*/ 5032703 w 5624576"/>
                <a:gd name="connsiteY4" fmla="*/ 1183746 h 1183746"/>
                <a:gd name="connsiteX5" fmla="*/ 5032703 w 5624576"/>
                <a:gd name="connsiteY5" fmla="*/ 887810 h 1183746"/>
                <a:gd name="connsiteX6" fmla="*/ 0 w 5624576"/>
                <a:gd name="connsiteY6" fmla="*/ 887810 h 1183746"/>
                <a:gd name="connsiteX7" fmla="*/ 0 w 5624576"/>
                <a:gd name="connsiteY7" fmla="*/ 295937 h 11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624576" h="1183746">
                  <a:moveTo>
                    <a:pt x="0" y="295937"/>
                  </a:moveTo>
                  <a:lnTo>
                    <a:pt x="5032703" y="295937"/>
                  </a:lnTo>
                  <a:lnTo>
                    <a:pt x="5032703" y="0"/>
                  </a:lnTo>
                  <a:lnTo>
                    <a:pt x="5624576" y="591873"/>
                  </a:lnTo>
                  <a:lnTo>
                    <a:pt x="5032703" y="1183746"/>
                  </a:lnTo>
                  <a:lnTo>
                    <a:pt x="5032703" y="887810"/>
                  </a:lnTo>
                  <a:lnTo>
                    <a:pt x="0" y="887810"/>
                  </a:lnTo>
                  <a:lnTo>
                    <a:pt x="0" y="295937"/>
                  </a:lnTo>
                  <a:close/>
                </a:path>
              </a:pathLst>
            </a:custGeom>
            <a:solidFill>
              <a:srgbClr val="00B0F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3820" tIns="379757" rIns="549936" bIns="483856" numCol="1" spcCol="1270" anchor="ctr" anchorCtr="0">
              <a:noAutofit/>
            </a:bodyPr>
            <a:lstStyle/>
            <a:p>
              <a:pPr marL="0" marR="0" lvl="0" indent="0" defTabSz="9779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Kennisdeling</a:t>
              </a:r>
            </a:p>
          </p:txBody>
        </p:sp>
        <p:sp>
          <p:nvSpPr>
            <p:cNvPr id="9" name="Vrije vorm 7">
              <a:extLst>
                <a:ext uri="{FF2B5EF4-FFF2-40B4-BE49-F238E27FC236}">
                  <a16:creationId xmlns:a16="http://schemas.microsoft.com/office/drawing/2014/main" id="{8A2BD606-07DC-CFB1-A5B7-DA64A63771E8}"/>
                </a:ext>
              </a:extLst>
            </p:cNvPr>
            <p:cNvSpPr/>
            <p:nvPr/>
          </p:nvSpPr>
          <p:spPr>
            <a:xfrm>
              <a:off x="4438996" y="2761939"/>
              <a:ext cx="2599851" cy="2280331"/>
            </a:xfrm>
            <a:custGeom>
              <a:avLst/>
              <a:gdLst>
                <a:gd name="connsiteX0" fmla="*/ 0 w 2503424"/>
                <a:gd name="connsiteY0" fmla="*/ 0 h 2280331"/>
                <a:gd name="connsiteX1" fmla="*/ 2503424 w 2503424"/>
                <a:gd name="connsiteY1" fmla="*/ 0 h 2280331"/>
                <a:gd name="connsiteX2" fmla="*/ 2503424 w 2503424"/>
                <a:gd name="connsiteY2" fmla="*/ 2280331 h 2280331"/>
                <a:gd name="connsiteX3" fmla="*/ 0 w 2503424"/>
                <a:gd name="connsiteY3" fmla="*/ 2280331 h 2280331"/>
                <a:gd name="connsiteX4" fmla="*/ 0 w 2503424"/>
                <a:gd name="connsiteY4" fmla="*/ 0 h 228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424" h="2280331">
                  <a:moveTo>
                    <a:pt x="0" y="0"/>
                  </a:moveTo>
                  <a:lnTo>
                    <a:pt x="2503424" y="0"/>
                  </a:lnTo>
                  <a:lnTo>
                    <a:pt x="2503424" y="2280331"/>
                  </a:lnTo>
                  <a:lnTo>
                    <a:pt x="0" y="22803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marR="0" lvl="0" indent="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Koester andermans expertise: </a:t>
              </a:r>
            </a:p>
            <a:p>
              <a:pPr marL="285750" marR="0" lvl="0" indent="-28575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Herbruikbare informatie-uitwisseling door </a:t>
              </a: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standaardisatie</a:t>
              </a:r>
            </a:p>
            <a:p>
              <a:pPr marL="285750" marR="0" lvl="0" indent="-28575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Beschikbaar gesteld via </a:t>
              </a: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datahubs</a:t>
              </a:r>
            </a:p>
            <a:p>
              <a:pPr marL="285750" marR="0" lvl="0" indent="-28575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Faciliteert een </a:t>
              </a: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applicatielandschap </a:t>
              </a: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met</a:t>
              </a: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diversiteit</a:t>
              </a:r>
            </a:p>
          </p:txBody>
        </p:sp>
        <p:sp>
          <p:nvSpPr>
            <p:cNvPr id="10" name="Vrije vorm 8">
              <a:extLst>
                <a:ext uri="{FF2B5EF4-FFF2-40B4-BE49-F238E27FC236}">
                  <a16:creationId xmlns:a16="http://schemas.microsoft.com/office/drawing/2014/main" id="{DA09A4F9-5C8B-260A-538E-DD472C49B923}"/>
                </a:ext>
              </a:extLst>
            </p:cNvPr>
            <p:cNvSpPr/>
            <p:nvPr/>
          </p:nvSpPr>
          <p:spPr>
            <a:xfrm>
              <a:off x="7038848" y="2243682"/>
              <a:ext cx="3121152" cy="1183746"/>
            </a:xfrm>
            <a:custGeom>
              <a:avLst/>
              <a:gdLst>
                <a:gd name="connsiteX0" fmla="*/ 0 w 3121152"/>
                <a:gd name="connsiteY0" fmla="*/ 295937 h 1183746"/>
                <a:gd name="connsiteX1" fmla="*/ 2529279 w 3121152"/>
                <a:gd name="connsiteY1" fmla="*/ 295937 h 1183746"/>
                <a:gd name="connsiteX2" fmla="*/ 2529279 w 3121152"/>
                <a:gd name="connsiteY2" fmla="*/ 0 h 1183746"/>
                <a:gd name="connsiteX3" fmla="*/ 3121152 w 3121152"/>
                <a:gd name="connsiteY3" fmla="*/ 591873 h 1183746"/>
                <a:gd name="connsiteX4" fmla="*/ 2529279 w 3121152"/>
                <a:gd name="connsiteY4" fmla="*/ 1183746 h 1183746"/>
                <a:gd name="connsiteX5" fmla="*/ 2529279 w 3121152"/>
                <a:gd name="connsiteY5" fmla="*/ 887810 h 1183746"/>
                <a:gd name="connsiteX6" fmla="*/ 0 w 3121152"/>
                <a:gd name="connsiteY6" fmla="*/ 887810 h 1183746"/>
                <a:gd name="connsiteX7" fmla="*/ 0 w 3121152"/>
                <a:gd name="connsiteY7" fmla="*/ 295937 h 11837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1152" h="1183746">
                  <a:moveTo>
                    <a:pt x="0" y="295937"/>
                  </a:moveTo>
                  <a:lnTo>
                    <a:pt x="2529279" y="295937"/>
                  </a:lnTo>
                  <a:lnTo>
                    <a:pt x="2529279" y="0"/>
                  </a:lnTo>
                  <a:lnTo>
                    <a:pt x="3121152" y="591873"/>
                  </a:lnTo>
                  <a:lnTo>
                    <a:pt x="2529279" y="1183746"/>
                  </a:lnTo>
                  <a:lnTo>
                    <a:pt x="2529279" y="887810"/>
                  </a:lnTo>
                  <a:lnTo>
                    <a:pt x="0" y="887810"/>
                  </a:lnTo>
                  <a:lnTo>
                    <a:pt x="0" y="295937"/>
                  </a:lnTo>
                  <a:close/>
                </a:path>
              </a:pathLst>
            </a:custGeom>
            <a:solidFill>
              <a:srgbClr val="7030A0"/>
            </a:solidFill>
            <a:ln w="127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  <a:miter lim="800000"/>
            </a:ln>
            <a:effectLst/>
          </p:spPr>
          <p:txBody>
            <a:bodyPr spcFirstLastPara="0" vert="horz" wrap="square" lIns="83820" tIns="379757" rIns="549936" bIns="483856" numCol="1" spcCol="1270" anchor="ctr" anchorCtr="0">
              <a:noAutofit/>
            </a:bodyPr>
            <a:lstStyle/>
            <a:p>
              <a:pPr marL="0" marR="0" lvl="0" indent="0" defTabSz="9779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2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Kennisintegratie</a:t>
              </a:r>
            </a:p>
          </p:txBody>
        </p:sp>
        <p:sp>
          <p:nvSpPr>
            <p:cNvPr id="11" name="Vrije vorm 9">
              <a:extLst>
                <a:ext uri="{FF2B5EF4-FFF2-40B4-BE49-F238E27FC236}">
                  <a16:creationId xmlns:a16="http://schemas.microsoft.com/office/drawing/2014/main" id="{E4E8D26A-A4E9-00F3-CD20-560EA8E3D8E9}"/>
                </a:ext>
              </a:extLst>
            </p:cNvPr>
            <p:cNvSpPr/>
            <p:nvPr/>
          </p:nvSpPr>
          <p:spPr>
            <a:xfrm>
              <a:off x="7038848" y="3156521"/>
              <a:ext cx="2503424" cy="2119448"/>
            </a:xfrm>
            <a:custGeom>
              <a:avLst/>
              <a:gdLst>
                <a:gd name="connsiteX0" fmla="*/ 0 w 2503424"/>
                <a:gd name="connsiteY0" fmla="*/ 0 h 2246958"/>
                <a:gd name="connsiteX1" fmla="*/ 2503424 w 2503424"/>
                <a:gd name="connsiteY1" fmla="*/ 0 h 2246958"/>
                <a:gd name="connsiteX2" fmla="*/ 2503424 w 2503424"/>
                <a:gd name="connsiteY2" fmla="*/ 2246958 h 2246958"/>
                <a:gd name="connsiteX3" fmla="*/ 0 w 2503424"/>
                <a:gd name="connsiteY3" fmla="*/ 2246958 h 2246958"/>
                <a:gd name="connsiteX4" fmla="*/ 0 w 2503424"/>
                <a:gd name="connsiteY4" fmla="*/ 0 h 224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03424" h="2246958">
                  <a:moveTo>
                    <a:pt x="0" y="0"/>
                  </a:moveTo>
                  <a:lnTo>
                    <a:pt x="2503424" y="0"/>
                  </a:lnTo>
                  <a:lnTo>
                    <a:pt x="2503424" y="2246958"/>
                  </a:lnTo>
                  <a:lnTo>
                    <a:pt x="0" y="224695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ysClr val="window" lastClr="FFFFFF">
                <a:hueOff val="0"/>
                <a:satOff val="0"/>
                <a:lumOff val="0"/>
                <a:alphaOff val="0"/>
              </a:sysClr>
            </a:solidFill>
            <a:ln w="12700" cap="flat" cmpd="sng" algn="ctr">
              <a:solidFill>
                <a:srgbClr val="5B9BD5">
                  <a:hueOff val="0"/>
                  <a:satOff val="0"/>
                  <a:lumOff val="0"/>
                  <a:alphaOff val="0"/>
                </a:srgbClr>
              </a:solidFill>
              <a:prstDash val="solid"/>
              <a:miter lim="800000"/>
            </a:ln>
            <a:effectLst/>
          </p:spPr>
          <p:txBody>
            <a:bodyPr spcFirstLastPara="0" vert="horz" wrap="square" lIns="76200" tIns="76200" rIns="76200" bIns="76200" numCol="1" spcCol="1270" anchor="t" anchorCtr="0">
              <a:noAutofit/>
            </a:bodyPr>
            <a:lstStyle/>
            <a:p>
              <a:pPr marL="0" marR="0" lvl="0" indent="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0" i="1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Koester nieuwe expertise:</a:t>
              </a:r>
            </a:p>
            <a:p>
              <a:pPr marL="285750" marR="0" lvl="0" indent="-28575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Over kennisdomeinen heen digitaliseren</a:t>
              </a:r>
            </a:p>
            <a:p>
              <a:pPr marL="285750" marR="0" lvl="0" indent="-28575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Maakt</a:t>
              </a: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continue ontwikkeling </a:t>
              </a: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mogelijk  van  het </a:t>
              </a: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kennislichaam</a:t>
              </a:r>
            </a:p>
            <a:p>
              <a:pPr marL="285750" marR="0" lvl="0" indent="-285750" defTabSz="88900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nl-NL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Faciliteert</a:t>
              </a: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>
                      <a:hueOff val="0"/>
                      <a:satOff val="0"/>
                      <a:lumOff val="0"/>
                      <a:alphaOff val="0"/>
                    </a:prstClr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nieuwe dienstverlening</a:t>
              </a:r>
            </a:p>
          </p:txBody>
        </p:sp>
      </p:grpSp>
      <p:sp>
        <p:nvSpPr>
          <p:cNvPr id="3" name="Tekstballon: rechthoek 2">
            <a:extLst>
              <a:ext uri="{FF2B5EF4-FFF2-40B4-BE49-F238E27FC236}">
                <a16:creationId xmlns:a16="http://schemas.microsoft.com/office/drawing/2014/main" id="{92178C69-8E65-548C-3B0B-F058B84E2875}"/>
              </a:ext>
            </a:extLst>
          </p:cNvPr>
          <p:cNvSpPr/>
          <p:nvPr/>
        </p:nvSpPr>
        <p:spPr bwMode="auto">
          <a:xfrm>
            <a:off x="170330" y="5310869"/>
            <a:ext cx="4078941" cy="887506"/>
          </a:xfrm>
          <a:prstGeom prst="wedgeRectCallout">
            <a:avLst>
              <a:gd name="adj1" fmla="val 51504"/>
              <a:gd name="adj2" fmla="val -93056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nl-NL" sz="120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TOOI Wensenlijst</a:t>
            </a:r>
            <a:r>
              <a:rPr kumimoji="1" lang="nl-NL" sz="1200" b="0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: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nl-NL" sz="1200" i="1" dirty="0">
                <a:solidFill>
                  <a:schemeClr val="bg2"/>
                </a:solidFill>
                <a:latin typeface="Verdana" pitchFamily="34" charset="0"/>
              </a:rPr>
              <a:t>Model agentschappen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nl-NL" sz="1200" b="0" i="1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Model interne </a:t>
            </a:r>
            <a:r>
              <a:rPr kumimoji="1" lang="nl-NL" sz="1200" i="1" dirty="0">
                <a:solidFill>
                  <a:schemeClr val="bg2"/>
                </a:solidFill>
                <a:latin typeface="Verdana" pitchFamily="34" charset="0"/>
              </a:rPr>
              <a:t>organisatiestructuur Ministeries</a:t>
            </a:r>
          </a:p>
          <a:p>
            <a:pPr marL="228600" marR="0" indent="-2286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1" lang="nl-NL" sz="1200" b="0" i="1" u="none" strike="noStrike" cap="none" normalizeH="0" baseline="0" dirty="0" err="1">
                <a:ln>
                  <a:noFill/>
                </a:ln>
                <a:solidFill>
                  <a:schemeClr val="bg2"/>
                </a:solidFill>
                <a:effectLst/>
                <a:latin typeface="Verdana" pitchFamily="34" charset="0"/>
              </a:rPr>
              <a:t>Bevraag</a:t>
            </a:r>
            <a:r>
              <a:rPr kumimoji="1" lang="nl-NL" sz="1200" i="1" dirty="0" err="1">
                <a:solidFill>
                  <a:schemeClr val="bg2"/>
                </a:solidFill>
                <a:latin typeface="Verdana" pitchFamily="34" charset="0"/>
              </a:rPr>
              <a:t>baar</a:t>
            </a:r>
            <a:r>
              <a:rPr kumimoji="1" lang="nl-NL" sz="1200" i="1" dirty="0">
                <a:solidFill>
                  <a:schemeClr val="bg2"/>
                </a:solidFill>
                <a:latin typeface="Verdana" pitchFamily="34" charset="0"/>
              </a:rPr>
              <a:t> </a:t>
            </a:r>
            <a:r>
              <a:rPr kumimoji="1" lang="nl-NL" sz="1200" i="1" dirty="0" err="1">
                <a:solidFill>
                  <a:schemeClr val="bg2"/>
                </a:solidFill>
                <a:latin typeface="Verdana" pitchFamily="34" charset="0"/>
              </a:rPr>
              <a:t>endpoint</a:t>
            </a:r>
            <a:r>
              <a:rPr kumimoji="1" lang="nl-NL" sz="1200" i="1" dirty="0">
                <a:solidFill>
                  <a:schemeClr val="bg2"/>
                </a:solidFill>
                <a:latin typeface="Verdana" pitchFamily="34" charset="0"/>
              </a:rPr>
              <a:t>/</a:t>
            </a:r>
            <a:r>
              <a:rPr kumimoji="1" lang="nl-NL" sz="1200" i="1" dirty="0" err="1">
                <a:solidFill>
                  <a:schemeClr val="bg2"/>
                </a:solidFill>
                <a:latin typeface="Verdana" pitchFamily="34" charset="0"/>
              </a:rPr>
              <a:t>datahub</a:t>
            </a:r>
            <a:endParaRPr kumimoji="1" lang="nl-NL" sz="1200" b="0" i="1" u="none" strike="noStrike" cap="none" normalizeH="0" baseline="0" dirty="0">
              <a:ln>
                <a:noFill/>
              </a:ln>
              <a:solidFill>
                <a:schemeClr val="bg2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783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8014DA2B-6F35-355D-6FD1-FF8D2114F4BA}"/>
              </a:ext>
            </a:extLst>
          </p:cNvPr>
          <p:cNvSpPr txBox="1">
            <a:spLocks/>
          </p:cNvSpPr>
          <p:nvPr/>
        </p:nvSpPr>
        <p:spPr>
          <a:xfrm>
            <a:off x="838198" y="897463"/>
            <a:ext cx="10515600" cy="6614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Use case: </a:t>
            </a:r>
            <a:r>
              <a:rPr kumimoji="0" lang="en-US" sz="2600" b="0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/>
                <a:ea typeface="+mj-ea"/>
                <a:cs typeface="+mj-cs"/>
              </a:rPr>
              <a:t>Rijksbegroting</a:t>
            </a:r>
            <a:endParaRPr kumimoji="0" lang="en-US" sz="26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Verdana"/>
              <a:ea typeface="+mj-ea"/>
              <a:cs typeface="+mj-cs"/>
            </a:endParaRP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A706E054-6C51-741E-5DFF-FED781DEC9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12" y="1438024"/>
            <a:ext cx="11227813" cy="4495845"/>
          </a:xfrm>
          <a:prstGeom prst="rect">
            <a:avLst/>
          </a:prstGeom>
        </p:spPr>
      </p:pic>
      <p:pic>
        <p:nvPicPr>
          <p:cNvPr id="3" name="Afbeelding 2">
            <a:extLst>
              <a:ext uri="{FF2B5EF4-FFF2-40B4-BE49-F238E27FC236}">
                <a16:creationId xmlns:a16="http://schemas.microsoft.com/office/drawing/2014/main" id="{103E8DF5-4291-4950-B28F-04643527DC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1592" y="249501"/>
            <a:ext cx="6153758" cy="38806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BB54980D-0A6C-AD75-3501-EBD6B388346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9421" r="65193" b="1297"/>
          <a:stretch/>
        </p:blipFill>
        <p:spPr>
          <a:xfrm>
            <a:off x="5691593" y="4456279"/>
            <a:ext cx="6153758" cy="20611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" name="Ovaal 9">
            <a:extLst>
              <a:ext uri="{FF2B5EF4-FFF2-40B4-BE49-F238E27FC236}">
                <a16:creationId xmlns:a16="http://schemas.microsoft.com/office/drawing/2014/main" id="{0E57F2AD-E0B7-6BBB-1751-46898DFB7F3F}"/>
              </a:ext>
            </a:extLst>
          </p:cNvPr>
          <p:cNvSpPr/>
          <p:nvPr/>
        </p:nvSpPr>
        <p:spPr>
          <a:xfrm>
            <a:off x="3258766" y="1760706"/>
            <a:ext cx="1284051" cy="661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Ovaal 10">
            <a:extLst>
              <a:ext uri="{FF2B5EF4-FFF2-40B4-BE49-F238E27FC236}">
                <a16:creationId xmlns:a16="http://schemas.microsoft.com/office/drawing/2014/main" id="{06E6224B-FF4B-E6D0-C0FD-890CC1CF36A0}"/>
              </a:ext>
            </a:extLst>
          </p:cNvPr>
          <p:cNvSpPr/>
          <p:nvPr/>
        </p:nvSpPr>
        <p:spPr>
          <a:xfrm>
            <a:off x="5536165" y="5813012"/>
            <a:ext cx="1284051" cy="6614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Ovaal 11">
            <a:extLst>
              <a:ext uri="{FF2B5EF4-FFF2-40B4-BE49-F238E27FC236}">
                <a16:creationId xmlns:a16="http://schemas.microsoft.com/office/drawing/2014/main" id="{D3194ECB-B2AF-395E-542E-C55D51100C8D}"/>
              </a:ext>
            </a:extLst>
          </p:cNvPr>
          <p:cNvSpPr/>
          <p:nvPr/>
        </p:nvSpPr>
        <p:spPr>
          <a:xfrm>
            <a:off x="5691592" y="1884970"/>
            <a:ext cx="1358431" cy="86243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ekstballon: rechthoek 13">
            <a:extLst>
              <a:ext uri="{FF2B5EF4-FFF2-40B4-BE49-F238E27FC236}">
                <a16:creationId xmlns:a16="http://schemas.microsoft.com/office/drawing/2014/main" id="{370008A7-9C81-237A-607C-23ACB7AF6BEC}"/>
              </a:ext>
            </a:extLst>
          </p:cNvPr>
          <p:cNvSpPr/>
          <p:nvPr/>
        </p:nvSpPr>
        <p:spPr>
          <a:xfrm>
            <a:off x="9244584" y="1884970"/>
            <a:ext cx="2359152" cy="1480022"/>
          </a:xfrm>
          <a:prstGeom prst="wedgeRectCallout">
            <a:avLst>
              <a:gd name="adj1" fmla="val -77809"/>
              <a:gd name="adj2" fmla="val -14728"/>
            </a:avLst>
          </a:prstGeom>
          <a:solidFill>
            <a:srgbClr val="FE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>
                <a:solidFill>
                  <a:schemeClr val="tx1"/>
                </a:solidFill>
              </a:rPr>
              <a:t>Provenance</a:t>
            </a:r>
            <a:r>
              <a:rPr lang="nl-NL" dirty="0">
                <a:solidFill>
                  <a:schemeClr val="tx1"/>
                </a:solidFill>
              </a:rPr>
              <a:t> en verificatie</a:t>
            </a:r>
          </a:p>
        </p:txBody>
      </p:sp>
    </p:spTree>
    <p:extLst>
      <p:ext uri="{BB962C8B-B14F-4D97-AF65-F5344CB8AC3E}">
        <p14:creationId xmlns:p14="http://schemas.microsoft.com/office/powerpoint/2010/main" val="29803084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FB466-7CCD-1D2B-58AB-510A3B3AC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600" dirty="0"/>
              <a:t>Standardization of HTML vocabulary</a:t>
            </a:r>
          </a:p>
        </p:txBody>
      </p:sp>
      <p:pic>
        <p:nvPicPr>
          <p:cNvPr id="5" name="Google Shape;184;p25">
            <a:extLst>
              <a:ext uri="{FF2B5EF4-FFF2-40B4-BE49-F238E27FC236}">
                <a16:creationId xmlns:a16="http://schemas.microsoft.com/office/drawing/2014/main" id="{F109F20C-FF19-E8DF-F8E9-F46931CD717E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31140" y="2081720"/>
            <a:ext cx="5297505" cy="3820414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6" name="Google Shape;185;p25">
            <a:extLst>
              <a:ext uri="{FF2B5EF4-FFF2-40B4-BE49-F238E27FC236}">
                <a16:creationId xmlns:a16="http://schemas.microsoft.com/office/drawing/2014/main" id="{258BD904-B6BC-DC6E-FC35-FA43865B8207}"/>
              </a:ext>
            </a:extLst>
          </p:cNvPr>
          <p:cNvSpPr txBox="1"/>
          <p:nvPr/>
        </p:nvSpPr>
        <p:spPr>
          <a:xfrm>
            <a:off x="2655299" y="5983294"/>
            <a:ext cx="704918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800" b="0" i="0" u="sng" strike="noStrike" kern="1200" cap="none" spc="0" normalizeH="0" baseline="0" noProof="0" dirty="0">
                <a:ln>
                  <a:noFill/>
                </a:ln>
                <a:solidFill>
                  <a:srgbClr val="00689A"/>
                </a:solidFill>
                <a:effectLst/>
                <a:uLnTx/>
                <a:uFillTx/>
                <a:latin typeface="Verdana"/>
                <a:ea typeface="+mn-ea"/>
                <a:cs typeface="+mn-cs"/>
                <a:hlinkClick r:id="rId3"/>
              </a:rPr>
              <a:t>https://www.w3.org/community/htmlvoc/</a:t>
            </a:r>
            <a:r>
              <a:rPr kumimoji="0" lang="e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 </a:t>
            </a:r>
            <a:endParaRPr kumimoji="0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6262477"/>
      </p:ext>
    </p:extLst>
  </p:cSld>
  <p:clrMapOvr>
    <a:masterClrMapping/>
  </p:clrMapOvr>
</p:sld>
</file>

<file path=ppt/theme/theme1.xml><?xml version="1.0" encoding="utf-8"?>
<a:theme xmlns:a="http://schemas.openxmlformats.org/drawingml/2006/main" name="Financiën - 16x9 Donkerblauw">
  <a:themeElements>
    <a:clrScheme name="Rijks Donkerblauw">
      <a:dk1>
        <a:srgbClr val="000000"/>
      </a:dk1>
      <a:lt1>
        <a:srgbClr val="FFFFFF"/>
      </a:lt1>
      <a:dk2>
        <a:srgbClr val="00689A"/>
      </a:dk2>
      <a:lt2>
        <a:srgbClr val="E4EFF9"/>
      </a:lt2>
      <a:accent1>
        <a:srgbClr val="F092CD"/>
      </a:accent1>
      <a:accent2>
        <a:srgbClr val="F9E11E"/>
      </a:accent2>
      <a:accent3>
        <a:srgbClr val="FFB612"/>
      </a:accent3>
      <a:accent4>
        <a:srgbClr val="017BC6"/>
      </a:accent4>
      <a:accent5>
        <a:srgbClr val="75D1B5"/>
      </a:accent5>
      <a:accent6>
        <a:srgbClr val="E17000"/>
      </a:accent6>
      <a:hlink>
        <a:srgbClr val="00689A"/>
      </a:hlink>
      <a:folHlink>
        <a:srgbClr val="CCDFF0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1F862852-E130-FD40-9A6A-A3AF458D6A75}" vid="{834BF983-AAF9-D848-A932-53ECF19A9806}"/>
    </a:ext>
  </a:extLst>
</a:theme>
</file>

<file path=ppt/theme/theme2.xml><?xml version="1.0" encoding="utf-8"?>
<a:theme xmlns:a="http://schemas.openxmlformats.org/drawingml/2006/main" name="Financiën Engelstalig - 16x9 Donkerblauw">
  <a:themeElements>
    <a:clrScheme name="Rijks Donkerblauw">
      <a:dk1>
        <a:srgbClr val="000000"/>
      </a:dk1>
      <a:lt1>
        <a:srgbClr val="FFFFFF"/>
      </a:lt1>
      <a:dk2>
        <a:srgbClr val="00689A"/>
      </a:dk2>
      <a:lt2>
        <a:srgbClr val="E4EFF9"/>
      </a:lt2>
      <a:accent1>
        <a:srgbClr val="F092CD"/>
      </a:accent1>
      <a:accent2>
        <a:srgbClr val="F9E11E"/>
      </a:accent2>
      <a:accent3>
        <a:srgbClr val="FFB612"/>
      </a:accent3>
      <a:accent4>
        <a:srgbClr val="017BC6"/>
      </a:accent4>
      <a:accent5>
        <a:srgbClr val="75D1B5"/>
      </a:accent5>
      <a:accent6>
        <a:srgbClr val="E17000"/>
      </a:accent6>
      <a:hlink>
        <a:srgbClr val="00689A"/>
      </a:hlink>
      <a:folHlink>
        <a:srgbClr val="CCDFF0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1F862852-E130-FD40-9A6A-A3AF458D6A75}" vid="{834BF983-AAF9-D848-A932-53ECF19A9806}"/>
    </a:ext>
  </a:extLst>
</a:theme>
</file>

<file path=ppt/theme/theme3.xml><?xml version="1.0" encoding="utf-8"?>
<a:theme xmlns:a="http://schemas.openxmlformats.org/drawingml/2006/main" name="DocGen_Presentatie MinFin">
  <a:themeElements>
    <a:clrScheme name="BZKMaster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ZK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ZKMaster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ZKMaster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KMaste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KMaster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ZKMaster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DocGen_Presentatie MinFin">
  <a:themeElements>
    <a:clrScheme name="BZKMaster 1">
      <a:dk1>
        <a:srgbClr val="000000"/>
      </a:dk1>
      <a:lt1>
        <a:srgbClr val="EAEAEA"/>
      </a:lt1>
      <a:dk2>
        <a:srgbClr val="00763B"/>
      </a:dk2>
      <a:lt2>
        <a:srgbClr val="FFFFCC"/>
      </a:lt2>
      <a:accent1>
        <a:srgbClr val="CC6600"/>
      </a:accent1>
      <a:accent2>
        <a:srgbClr val="FF9900"/>
      </a:accent2>
      <a:accent3>
        <a:srgbClr val="AABDAF"/>
      </a:accent3>
      <a:accent4>
        <a:srgbClr val="C8C8C8"/>
      </a:accent4>
      <a:accent5>
        <a:srgbClr val="E2B8AA"/>
      </a:accent5>
      <a:accent6>
        <a:srgbClr val="E78A00"/>
      </a:accent6>
      <a:hlink>
        <a:srgbClr val="CC3300"/>
      </a:hlink>
      <a:folHlink>
        <a:srgbClr val="71BB96"/>
      </a:folHlink>
    </a:clrScheme>
    <a:fontScheme name="BZKMas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nl-N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BZKMaster 1">
        <a:dk1>
          <a:srgbClr val="000000"/>
        </a:dk1>
        <a:lt1>
          <a:srgbClr val="EAEAEA"/>
        </a:lt1>
        <a:dk2>
          <a:srgbClr val="00763B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AABDAF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71BB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ZKMaster 2">
        <a:dk1>
          <a:srgbClr val="000000"/>
        </a:dk1>
        <a:lt1>
          <a:srgbClr val="FFFFFF"/>
        </a:lt1>
        <a:dk2>
          <a:srgbClr val="006633"/>
        </a:dk2>
        <a:lt2>
          <a:srgbClr val="FFFFFF"/>
        </a:lt2>
        <a:accent1>
          <a:srgbClr val="009999"/>
        </a:accent1>
        <a:accent2>
          <a:srgbClr val="8263A2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71BB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KMaster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ZKMaster 4">
        <a:dk1>
          <a:srgbClr val="271A0D"/>
        </a:dk1>
        <a:lt1>
          <a:srgbClr val="EAEAEA"/>
        </a:lt1>
        <a:dk2>
          <a:srgbClr val="996633"/>
        </a:dk2>
        <a:lt2>
          <a:srgbClr val="FFFFCC"/>
        </a:lt2>
        <a:accent1>
          <a:srgbClr val="CC6600"/>
        </a:accent1>
        <a:accent2>
          <a:srgbClr val="FF9900"/>
        </a:accent2>
        <a:accent3>
          <a:srgbClr val="CAB8AD"/>
        </a:accent3>
        <a:accent4>
          <a:srgbClr val="C8C8C8"/>
        </a:accent4>
        <a:accent5>
          <a:srgbClr val="E2B8AA"/>
        </a:accent5>
        <a:accent6>
          <a:srgbClr val="E78A00"/>
        </a:accent6>
        <a:hlink>
          <a:srgbClr val="CC3300"/>
        </a:hlink>
        <a:folHlink>
          <a:srgbClr val="CA956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ZKMaster 5">
        <a:dk1>
          <a:srgbClr val="001428"/>
        </a:dk1>
        <a:lt1>
          <a:srgbClr val="DDDDDD"/>
        </a:lt1>
        <a:dk2>
          <a:srgbClr val="336699"/>
        </a:dk2>
        <a:lt2>
          <a:srgbClr val="CCFFCC"/>
        </a:lt2>
        <a:accent1>
          <a:srgbClr val="009999"/>
        </a:accent1>
        <a:accent2>
          <a:srgbClr val="8263A2"/>
        </a:accent2>
        <a:accent3>
          <a:srgbClr val="ADB8CA"/>
        </a:accent3>
        <a:accent4>
          <a:srgbClr val="BDBDBD"/>
        </a:accent4>
        <a:accent5>
          <a:srgbClr val="AACACA"/>
        </a:accent5>
        <a:accent6>
          <a:srgbClr val="755992"/>
        </a:accent6>
        <a:hlink>
          <a:srgbClr val="0665C6"/>
        </a:hlink>
        <a:folHlink>
          <a:srgbClr val="699BC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Financiën - 16x9 Donkerblauw">
  <a:themeElements>
    <a:clrScheme name="Rijks Donkerblauw">
      <a:dk1>
        <a:srgbClr val="000000"/>
      </a:dk1>
      <a:lt1>
        <a:srgbClr val="FFFFFF"/>
      </a:lt1>
      <a:dk2>
        <a:srgbClr val="00689A"/>
      </a:dk2>
      <a:lt2>
        <a:srgbClr val="E4EFF9"/>
      </a:lt2>
      <a:accent1>
        <a:srgbClr val="F092CD"/>
      </a:accent1>
      <a:accent2>
        <a:srgbClr val="F9E11E"/>
      </a:accent2>
      <a:accent3>
        <a:srgbClr val="FFB612"/>
      </a:accent3>
      <a:accent4>
        <a:srgbClr val="017BC6"/>
      </a:accent4>
      <a:accent5>
        <a:srgbClr val="75D1B5"/>
      </a:accent5>
      <a:accent6>
        <a:srgbClr val="E17000"/>
      </a:accent6>
      <a:hlink>
        <a:srgbClr val="00689A"/>
      </a:hlink>
      <a:folHlink>
        <a:srgbClr val="CCDFF0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2" id="{1F862852-E130-FD40-9A6A-A3AF458D6A75}" vid="{834BF983-AAF9-D848-A932-53ECF19A9806}"/>
    </a:ext>
  </a:extLst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16008 RIJK - Sjabloon 16x9 Donkerblauw</Template>
  <TotalTime>0</TotalTime>
  <Words>746</Words>
  <Application>Microsoft Office PowerPoint</Application>
  <PresentationFormat>Breedbeeld</PresentationFormat>
  <Paragraphs>175</Paragraphs>
  <Slides>19</Slides>
  <Notes>3</Notes>
  <HiddenSlides>1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6</vt:i4>
      </vt:variant>
      <vt:variant>
        <vt:lpstr>Diatitels</vt:lpstr>
      </vt:variant>
      <vt:variant>
        <vt:i4>19</vt:i4>
      </vt:variant>
    </vt:vector>
  </HeadingPairs>
  <TitlesOfParts>
    <vt:vector size="30" baseType="lpstr">
      <vt:lpstr>Arial</vt:lpstr>
      <vt:lpstr>Calibri</vt:lpstr>
      <vt:lpstr>Calibri Light</vt:lpstr>
      <vt:lpstr>Verdana</vt:lpstr>
      <vt:lpstr>Wingdings</vt:lpstr>
      <vt:lpstr>Financiën - 16x9 Donkerblauw</vt:lpstr>
      <vt:lpstr>Financiën Engelstalig - 16x9 Donkerblauw</vt:lpstr>
      <vt:lpstr>DocGen_Presentatie MinFin</vt:lpstr>
      <vt:lpstr>1_Kantoorthema</vt:lpstr>
      <vt:lpstr>1_DocGen_Presentatie MinFin</vt:lpstr>
      <vt:lpstr>1_Financiën - 16x9 Donkerblauw</vt:lpstr>
      <vt:lpstr>De kennisgedreven overheid</vt:lpstr>
      <vt:lpstr>PowerPoint-presentatie</vt:lpstr>
      <vt:lpstr>Rechtmatigheidsdashboard: een toepassing van Linked Data</vt:lpstr>
      <vt:lpstr>TOOI: een kennismodel voor overheidsinformatie</vt:lpstr>
      <vt:lpstr>ISO 19011:2018 – Guidelines for auditing management systems </vt:lpstr>
      <vt:lpstr>Kennisgedreven overheid</vt:lpstr>
      <vt:lpstr>Continue kennisontwikkeling</vt:lpstr>
      <vt:lpstr>PowerPoint-presentatie</vt:lpstr>
      <vt:lpstr>Standardization of HTML vocabulary</vt:lpstr>
      <vt:lpstr>Een familie van talen in Linked Data</vt:lpstr>
      <vt:lpstr>Use case: visualisaties</vt:lpstr>
      <vt:lpstr>Use case: modelvisualisaties</vt:lpstr>
      <vt:lpstr>Use case: Architectuur</vt:lpstr>
      <vt:lpstr>Use case: Programmatuur</vt:lpstr>
      <vt:lpstr>Use case: Wet- &amp; regelgeving</vt:lpstr>
      <vt:lpstr>PowerPoint-presentatie</vt:lpstr>
      <vt:lpstr>PowerPoint-presentatie</vt:lpstr>
      <vt:lpstr>Holografische architectuur</vt:lpstr>
      <vt:lpstr>PowerPoint-presentatie</vt:lpstr>
    </vt:vector>
  </TitlesOfParts>
  <Company>Rijksoverheid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Stoop, RGS (Rob) (BEDR/I/REG)</dc:creator>
  <cp:lastModifiedBy>Overbeek, Hans</cp:lastModifiedBy>
  <cp:revision>192</cp:revision>
  <dcterms:created xsi:type="dcterms:W3CDTF">2017-08-07T06:15:39Z</dcterms:created>
  <dcterms:modified xsi:type="dcterms:W3CDTF">2024-10-10T16:15:24Z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5ad6b54-f757-49c9-8c83-ef7f8aa67172_Enabled">
    <vt:lpwstr>true</vt:lpwstr>
  </property>
  <property fmtid="{D5CDD505-2E9C-101B-9397-08002B2CF9AE}" pid="3" name="MSIP_Label_35ad6b54-f757-49c9-8c83-ef7f8aa67172_SetDate">
    <vt:lpwstr>2022-10-11T14:01:05Z</vt:lpwstr>
  </property>
  <property fmtid="{D5CDD505-2E9C-101B-9397-08002B2CF9AE}" pid="4" name="MSIP_Label_35ad6b54-f757-49c9-8c83-ef7f8aa67172_Method">
    <vt:lpwstr>Standard</vt:lpwstr>
  </property>
  <property fmtid="{D5CDD505-2E9C-101B-9397-08002B2CF9AE}" pid="5" name="MSIP_Label_35ad6b54-f757-49c9-8c83-ef7f8aa67172_Name">
    <vt:lpwstr>FIN-DGRB-Rijksoverheid</vt:lpwstr>
  </property>
  <property fmtid="{D5CDD505-2E9C-101B-9397-08002B2CF9AE}" pid="6" name="MSIP_Label_35ad6b54-f757-49c9-8c83-ef7f8aa67172_SiteId">
    <vt:lpwstr>84712536-f524-40a0-913b-5d25ba502732</vt:lpwstr>
  </property>
  <property fmtid="{D5CDD505-2E9C-101B-9397-08002B2CF9AE}" pid="7" name="MSIP_Label_35ad6b54-f757-49c9-8c83-ef7f8aa67172_ActionId">
    <vt:lpwstr>3140a962-672a-4796-827b-0ea9665fc006</vt:lpwstr>
  </property>
  <property fmtid="{D5CDD505-2E9C-101B-9397-08002B2CF9AE}" pid="8" name="MSIP_Label_35ad6b54-f757-49c9-8c83-ef7f8aa67172_ContentBits">
    <vt:lpwstr>0</vt:lpwstr>
  </property>
</Properties>
</file>